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23"/>
  </p:notesMasterIdLst>
  <p:handoutMasterIdLst>
    <p:handoutMasterId r:id="rId24"/>
  </p:handoutMasterIdLst>
  <p:sldIdLst>
    <p:sldId id="258" r:id="rId5"/>
    <p:sldId id="335" r:id="rId6"/>
    <p:sldId id="336" r:id="rId7"/>
    <p:sldId id="337" r:id="rId8"/>
    <p:sldId id="338" r:id="rId9"/>
    <p:sldId id="339" r:id="rId10"/>
    <p:sldId id="340" r:id="rId11"/>
    <p:sldId id="341" r:id="rId12"/>
    <p:sldId id="342" r:id="rId13"/>
    <p:sldId id="343" r:id="rId14"/>
    <p:sldId id="344" r:id="rId15"/>
    <p:sldId id="345" r:id="rId16"/>
    <p:sldId id="346" r:id="rId17"/>
    <p:sldId id="347" r:id="rId18"/>
    <p:sldId id="348" r:id="rId19"/>
    <p:sldId id="349" r:id="rId20"/>
    <p:sldId id="350" r:id="rId21"/>
    <p:sldId id="351" r:id="rId22"/>
  </p:sldIdLst>
  <p:sldSz cx="12192000" cy="6858000"/>
  <p:notesSz cx="6858000" cy="9144000"/>
  <p:defaultTextStyle>
    <a:defPPr rtl="0">
      <a:defRPr lang="es-e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105" d="100"/>
          <a:sy n="105" d="100"/>
        </p:scale>
        <p:origin x="834" y="96"/>
      </p:cViewPr>
      <p:guideLst/>
    </p:cSldViewPr>
  </p:slideViewPr>
  <p:notesTextViewPr>
    <p:cViewPr>
      <p:scale>
        <a:sx n="1" d="1"/>
        <a:sy n="1" d="1"/>
      </p:scale>
      <p:origin x="0" y="0"/>
    </p:cViewPr>
  </p:notesTextViewPr>
  <p:notesViewPr>
    <p:cSldViewPr snapToGrid="0">
      <p:cViewPr varScale="1">
        <p:scale>
          <a:sx n="89" d="100"/>
          <a:sy n="89" d="100"/>
        </p:scale>
        <p:origin x="3786"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viewProps" Target="viewProps.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a:extLst>
              <a:ext uri="{FF2B5EF4-FFF2-40B4-BE49-F238E27FC236}">
                <a16:creationId xmlns:a16="http://schemas.microsoft.com/office/drawing/2014/main" id="{654ACDB4-642F-4F82-9C8D-2DC384BF8F2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a:p>
        </p:txBody>
      </p:sp>
      <p:sp>
        <p:nvSpPr>
          <p:cNvPr id="3" name="Marcador de fecha 2">
            <a:extLst>
              <a:ext uri="{FF2B5EF4-FFF2-40B4-BE49-F238E27FC236}">
                <a16:creationId xmlns:a16="http://schemas.microsoft.com/office/drawing/2014/main" id="{9ABB06E6-7341-4F07-8285-8B35565B99C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EDD041BA-4AFA-4F13-82BC-781365038C0F}" type="datetime1">
              <a:rPr lang="es-ES" smtClean="0"/>
              <a:t>10/03/2025</a:t>
            </a:fld>
            <a:endParaRPr lang="es-ES"/>
          </a:p>
        </p:txBody>
      </p:sp>
      <p:sp>
        <p:nvSpPr>
          <p:cNvPr id="4" name="Marcador de pie de página 3">
            <a:extLst>
              <a:ext uri="{FF2B5EF4-FFF2-40B4-BE49-F238E27FC236}">
                <a16:creationId xmlns:a16="http://schemas.microsoft.com/office/drawing/2014/main" id="{F2C88C94-6E7C-4506-82BE-23DAD04DCE10}"/>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a:p>
        </p:txBody>
      </p:sp>
      <p:sp>
        <p:nvSpPr>
          <p:cNvPr id="5" name="Marcador de posición de número de diapositiva 4">
            <a:extLst>
              <a:ext uri="{FF2B5EF4-FFF2-40B4-BE49-F238E27FC236}">
                <a16:creationId xmlns:a16="http://schemas.microsoft.com/office/drawing/2014/main" id="{45A5C082-911A-46EA-8DF6-A63F9F9E0A6E}"/>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DC3086C9-2826-46AE-BD8E-F12CB3F9C8B4}" type="slidenum">
              <a:rPr lang="es-ES" smtClean="0"/>
              <a:t>‹#›</a:t>
            </a:fld>
            <a:endParaRPr lang="es-ES"/>
          </a:p>
        </p:txBody>
      </p:sp>
    </p:spTree>
    <p:extLst>
      <p:ext uri="{BB962C8B-B14F-4D97-AF65-F5344CB8AC3E}">
        <p14:creationId xmlns:p14="http://schemas.microsoft.com/office/powerpoint/2010/main" val="1875910323"/>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noProof="0"/>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8CDDB5A2-E9D4-4263-9451-16E1E8A66259}" type="datetime1">
              <a:rPr lang="es-ES" noProof="0" smtClean="0"/>
              <a:t>10/03/2025</a:t>
            </a:fld>
            <a:endParaRPr lang="es-ES" noProof="0"/>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noProof="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noProof="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FAD0BC5-116C-42CF-8B28-245F66D50665}" type="slidenum">
              <a:rPr lang="es-ES" noProof="0" smtClean="0"/>
              <a:t>‹#›</a:t>
            </a:fld>
            <a:endParaRPr lang="es-ES" noProof="0"/>
          </a:p>
        </p:txBody>
      </p:sp>
    </p:spTree>
    <p:extLst>
      <p:ext uri="{BB962C8B-B14F-4D97-AF65-F5344CB8AC3E}">
        <p14:creationId xmlns:p14="http://schemas.microsoft.com/office/powerpoint/2010/main" val="2499818935"/>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0FAD0BC5-116C-42CF-8B28-245F66D50665}" type="slidenum">
              <a:rPr lang="es-ES" smtClean="0"/>
              <a:t>1</a:t>
            </a:fld>
            <a:endParaRPr lang="es-ES"/>
          </a:p>
        </p:txBody>
      </p:sp>
    </p:spTree>
    <p:extLst>
      <p:ext uri="{BB962C8B-B14F-4D97-AF65-F5344CB8AC3E}">
        <p14:creationId xmlns:p14="http://schemas.microsoft.com/office/powerpoint/2010/main" val="422888272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posición de imagen de diapositiva 1"/>
          <p:cNvSpPr>
            <a:spLocks noGrp="1" noRot="1" noChangeAspect="1"/>
          </p:cNvSpPr>
          <p:nvPr>
            <p:ph type="sldImg"/>
          </p:nvPr>
        </p:nvSpPr>
        <p:spPr/>
      </p:sp>
      <p:sp>
        <p:nvSpPr>
          <p:cNvPr id="3" name="Marcador de posición de notas 2"/>
          <p:cNvSpPr>
            <a:spLocks noGrp="1"/>
          </p:cNvSpPr>
          <p:nvPr>
            <p:ph type="body" idx="1"/>
          </p:nvPr>
        </p:nvSpPr>
        <p:spPr/>
        <p:txBody>
          <a:bodyPr rtlCol="0"/>
          <a:lstStyle/>
          <a:p>
            <a:pPr rtl="0"/>
            <a:endParaRPr lang="es-ES"/>
          </a:p>
        </p:txBody>
      </p:sp>
      <p:sp>
        <p:nvSpPr>
          <p:cNvPr id="4" name="Marcador de posición de número de diapositiva 3"/>
          <p:cNvSpPr>
            <a:spLocks noGrp="1"/>
          </p:cNvSpPr>
          <p:nvPr>
            <p:ph type="sldNum" sz="quarter" idx="10"/>
          </p:nvPr>
        </p:nvSpPr>
        <p:spPr/>
        <p:txBody>
          <a:bodyPr rtlCol="0"/>
          <a:lstStyle/>
          <a:p>
            <a:pPr rtl="0"/>
            <a:fld id="{0FAD0BC5-116C-42CF-8B28-245F66D50665}" type="slidenum">
              <a:rPr lang="es-ES" smtClean="0"/>
              <a:t>2</a:t>
            </a:fld>
            <a:endParaRPr lang="es-ES"/>
          </a:p>
        </p:txBody>
      </p:sp>
    </p:spTree>
    <p:extLst>
      <p:ext uri="{BB962C8B-B14F-4D97-AF65-F5344CB8AC3E}">
        <p14:creationId xmlns:p14="http://schemas.microsoft.com/office/powerpoint/2010/main" val="246750012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pic>
        <p:nvPicPr>
          <p:cNvPr id="7" name="Imagen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242851"/>
            <a:ext cx="8968084" cy="275942"/>
          </a:xfrm>
          <a:prstGeom prst="rect">
            <a:avLst/>
          </a:prstGeom>
        </p:spPr>
      </p:pic>
      <p:pic>
        <p:nvPicPr>
          <p:cNvPr id="8" name="Imagen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111716" y="4243845"/>
            <a:ext cx="3077108" cy="276940"/>
          </a:xfrm>
          <a:prstGeom prst="rect">
            <a:avLst/>
          </a:prstGeom>
        </p:spPr>
      </p:pic>
      <p:sp>
        <p:nvSpPr>
          <p:cNvPr id="9" name="Rectángulo 8"/>
          <p:cNvSpPr/>
          <p:nvPr/>
        </p:nvSpPr>
        <p:spPr bwMode="ltGray">
          <a:xfrm>
            <a:off x="0" y="2590078"/>
            <a:ext cx="8968085" cy="1660332"/>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ángulo 9"/>
          <p:cNvSpPr/>
          <p:nvPr/>
        </p:nvSpPr>
        <p:spPr>
          <a:xfrm>
            <a:off x="9111715" y="2590078"/>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ctrTitle"/>
          </p:nvPr>
        </p:nvSpPr>
        <p:spPr>
          <a:xfrm>
            <a:off x="680322" y="2733709"/>
            <a:ext cx="8144134" cy="1373070"/>
          </a:xfrm>
        </p:spPr>
        <p:txBody>
          <a:bodyPr rtlCol="0" anchor="b">
            <a:noAutofit/>
          </a:bodyPr>
          <a:lstStyle>
            <a:lvl1pPr algn="r">
              <a:defRPr sz="5400"/>
            </a:lvl1pPr>
          </a:lstStyle>
          <a:p>
            <a:pPr rtl="0"/>
            <a:r>
              <a:rPr lang="en-US" noProof="0"/>
              <a:t>Click to edit Master title style</a:t>
            </a:r>
            <a:endParaRPr lang="es-ES" noProof="0"/>
          </a:p>
        </p:txBody>
      </p:sp>
      <p:sp>
        <p:nvSpPr>
          <p:cNvPr id="3" name="Subtítulo 2"/>
          <p:cNvSpPr>
            <a:spLocks noGrp="1"/>
          </p:cNvSpPr>
          <p:nvPr>
            <p:ph type="subTitle" idx="1"/>
          </p:nvPr>
        </p:nvSpPr>
        <p:spPr>
          <a:xfrm>
            <a:off x="680322" y="4394039"/>
            <a:ext cx="8144134" cy="1117687"/>
          </a:xfrm>
        </p:spPr>
        <p:txBody>
          <a:bodyPr rtlCol="0">
            <a:normAutofit/>
          </a:bodyPr>
          <a:lstStyle>
            <a:lvl1pPr marL="0" indent="0" algn="r">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n-US" noProof="0"/>
              <a:t>Click to edit Master subtitle style</a:t>
            </a:r>
            <a:endParaRPr lang="es-ES" noProof="0"/>
          </a:p>
        </p:txBody>
      </p:sp>
      <p:sp>
        <p:nvSpPr>
          <p:cNvPr id="4" name="Marcador de fecha 3"/>
          <p:cNvSpPr>
            <a:spLocks noGrp="1"/>
          </p:cNvSpPr>
          <p:nvPr>
            <p:ph type="dt" sz="half" idx="10"/>
          </p:nvPr>
        </p:nvSpPr>
        <p:spPr/>
        <p:txBody>
          <a:bodyPr rtlCol="0"/>
          <a:lstStyle/>
          <a:p>
            <a:pPr rtl="0"/>
            <a:fld id="{A99C4F06-3B18-4450-8B5C-B6AF0DDC1F93}" type="datetime1">
              <a:rPr lang="es-ES" noProof="0" smtClean="0"/>
              <a:t>10/03/2025</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a:xfrm>
            <a:off x="9255346" y="2750337"/>
            <a:ext cx="1171888" cy="1356442"/>
          </a:xfrm>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Imagen panorámica con leyenda">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4711616"/>
            <a:ext cx="9613859" cy="453051"/>
          </a:xfrm>
        </p:spPr>
        <p:txBody>
          <a:bodyPr rtlCol="0" anchor="b">
            <a:normAutofit/>
          </a:bodyPr>
          <a:lstStyle>
            <a:lvl1pPr>
              <a:defRPr sz="2400"/>
            </a:lvl1pPr>
          </a:lstStyle>
          <a:p>
            <a:pPr rtl="0"/>
            <a:r>
              <a:rPr lang="en-US" noProof="0"/>
              <a:t>Click to edit Master title style</a:t>
            </a:r>
            <a:endParaRPr lang="es-ES" noProof="0"/>
          </a:p>
        </p:txBody>
      </p:sp>
      <p:sp>
        <p:nvSpPr>
          <p:cNvPr id="3" name="Marcador de posición de imagen 2"/>
          <p:cNvSpPr>
            <a:spLocks noGrp="1" noChangeAspect="1"/>
          </p:cNvSpPr>
          <p:nvPr>
            <p:ph type="pic" idx="1"/>
          </p:nvPr>
        </p:nvSpPr>
        <p:spPr>
          <a:xfrm>
            <a:off x="680322" y="609597"/>
            <a:ext cx="9613859" cy="3589575"/>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s-ES" noProof="0"/>
          </a:p>
        </p:txBody>
      </p:sp>
      <p:sp>
        <p:nvSpPr>
          <p:cNvPr id="4" name="Marcador de posición de texto 3"/>
          <p:cNvSpPr>
            <a:spLocks noGrp="1"/>
          </p:cNvSpPr>
          <p:nvPr>
            <p:ph type="body" sz="half" idx="2"/>
          </p:nvPr>
        </p:nvSpPr>
        <p:spPr>
          <a:xfrm>
            <a:off x="680319" y="5169583"/>
            <a:ext cx="9613862" cy="622971"/>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43A5A5C0-0742-4BAF-A95B-E31DBCF725E0}"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a:xfrm>
            <a:off x="10729455" y="4711309"/>
            <a:ext cx="1154151" cy="1090789"/>
          </a:xfrm>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y leyenda">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0" name="Rectángulo 9"/>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609597"/>
            <a:ext cx="9613858" cy="3592750"/>
          </a:xfrm>
        </p:spPr>
        <p:txBody>
          <a:bodyPr rtlCol="0" anchor="ctr"/>
          <a:lstStyle>
            <a:lvl1pPr>
              <a:defRPr sz="3200"/>
            </a:lvl1pPr>
          </a:lstStyle>
          <a:p>
            <a:pPr rtl="0"/>
            <a:r>
              <a:rPr lang="en-US" noProof="0"/>
              <a:t>Click to edit Master title style</a:t>
            </a:r>
            <a:endParaRPr lang="es-ES" noProof="0"/>
          </a:p>
        </p:txBody>
      </p:sp>
      <p:sp>
        <p:nvSpPr>
          <p:cNvPr id="4" name="Marcador de texto 3"/>
          <p:cNvSpPr>
            <a:spLocks noGrp="1"/>
          </p:cNvSpPr>
          <p:nvPr>
            <p:ph type="body" sz="half" idx="2"/>
          </p:nvPr>
        </p:nvSpPr>
        <p:spPr>
          <a:xfrm>
            <a:off x="680322" y="4711615"/>
            <a:ext cx="9613859" cy="1090789"/>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214168C6-B521-419C-B633-C989CA8C2FB2}"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número de diapositiva 6"/>
          <p:cNvSpPr>
            <a:spLocks noGrp="1"/>
          </p:cNvSpPr>
          <p:nvPr>
            <p:ph type="sldNum" sz="quarter" idx="12"/>
          </p:nvPr>
        </p:nvSpPr>
        <p:spPr>
          <a:xfrm>
            <a:off x="10729455" y="4711615"/>
            <a:ext cx="1154151" cy="1090789"/>
          </a:xfrm>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 con leyenda">
    <p:spTree>
      <p:nvGrpSpPr>
        <p:cNvPr id="1" name=""/>
        <p:cNvGrpSpPr/>
        <p:nvPr/>
      </p:nvGrpSpPr>
      <p:grpSpPr>
        <a:xfrm>
          <a:off x="0" y="0"/>
          <a:ext cx="0" cy="0"/>
          <a:chOff x="0" y="0"/>
          <a:chExt cx="0" cy="0"/>
        </a:xfrm>
      </p:grpSpPr>
      <p:pic>
        <p:nvPicPr>
          <p:cNvPr id="11" name="Imagen 10"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3" name="Imagen 12"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4" name="Rectángulo 13"/>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Rectángulo 14"/>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hasCustomPrompt="1"/>
          </p:nvPr>
        </p:nvSpPr>
        <p:spPr>
          <a:xfrm>
            <a:off x="1127856" y="609598"/>
            <a:ext cx="8718877" cy="3036061"/>
          </a:xfrm>
        </p:spPr>
        <p:txBody>
          <a:bodyPr rtlCol="0" anchor="ctr"/>
          <a:lstStyle>
            <a:lvl1pPr>
              <a:defRPr sz="3200"/>
            </a:lvl1pPr>
          </a:lstStyle>
          <a:p>
            <a:pPr rtl="0"/>
            <a:r>
              <a:rPr lang="es-ES" noProof="0"/>
              <a:t>Haga clic para modificar el estilo del título del patrón</a:t>
            </a:r>
          </a:p>
        </p:txBody>
      </p:sp>
      <p:sp>
        <p:nvSpPr>
          <p:cNvPr id="12" name="Marcador de texto 3"/>
          <p:cNvSpPr>
            <a:spLocks noGrp="1"/>
          </p:cNvSpPr>
          <p:nvPr>
            <p:ph type="body" sz="half" idx="13"/>
          </p:nvPr>
        </p:nvSpPr>
        <p:spPr>
          <a:xfrm>
            <a:off x="1402288" y="3653379"/>
            <a:ext cx="8156579" cy="548968"/>
          </a:xfrm>
        </p:spPr>
        <p:txBody>
          <a:bodyPr rtlCol="0"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4" name="Marcador de posición de texto 3"/>
          <p:cNvSpPr>
            <a:spLocks noGrp="1"/>
          </p:cNvSpPr>
          <p:nvPr>
            <p:ph type="body" sz="half" idx="2"/>
          </p:nvPr>
        </p:nvSpPr>
        <p:spPr>
          <a:xfrm>
            <a:off x="680322" y="4711615"/>
            <a:ext cx="9613859" cy="1090789"/>
          </a:xfrm>
        </p:spPr>
        <p:txBody>
          <a:bodyPr rtlCol="0"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3DD51705-F3ED-4B2B-9471-CD8F1DB522AA}"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a:xfrm>
            <a:off x="10729455" y="4709925"/>
            <a:ext cx="1154151" cy="1090789"/>
          </a:xfrm>
        </p:spPr>
        <p:txBody>
          <a:bodyPr rtlCol="0"/>
          <a:lstStyle/>
          <a:p>
            <a:pPr rtl="0"/>
            <a:fld id="{6D22F896-40B5-4ADD-8801-0D06FADFA095}" type="slidenum">
              <a:rPr lang="es-ES" noProof="0" smtClean="0"/>
              <a:t>‹#›</a:t>
            </a:fld>
            <a:endParaRPr lang="es-ES" noProof="0"/>
          </a:p>
        </p:txBody>
      </p:sp>
      <p:sp>
        <p:nvSpPr>
          <p:cNvPr id="16" name="Cuadro de texto 15"/>
          <p:cNvSpPr txBox="1"/>
          <p:nvPr/>
        </p:nvSpPr>
        <p:spPr>
          <a:xfrm>
            <a:off x="583572" y="74811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rtl="0"/>
            <a:r>
              <a:rPr lang="es-ES" sz="7200" noProof="0">
                <a:solidFill>
                  <a:schemeClr val="tx1"/>
                </a:solidFill>
                <a:effectLst/>
              </a:rPr>
              <a:t>“</a:t>
            </a:r>
          </a:p>
        </p:txBody>
      </p:sp>
      <p:sp>
        <p:nvSpPr>
          <p:cNvPr id="17" name="Cuadro de texto 16"/>
          <p:cNvSpPr txBox="1"/>
          <p:nvPr/>
        </p:nvSpPr>
        <p:spPr>
          <a:xfrm>
            <a:off x="9662809" y="30335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es-ES" sz="7200" noProof="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arjeta de nombre">
    <p:spTree>
      <p:nvGrpSpPr>
        <p:cNvPr id="1" name=""/>
        <p:cNvGrpSpPr/>
        <p:nvPr/>
      </p:nvGrpSpPr>
      <p:grpSpPr>
        <a:xfrm>
          <a:off x="0" y="0"/>
          <a:ext cx="0" cy="0"/>
          <a:chOff x="0" y="0"/>
          <a:chExt cx="0" cy="0"/>
        </a:xfrm>
      </p:grpSpPr>
      <p:pic>
        <p:nvPicPr>
          <p:cNvPr id="9" name="Imagen 8"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5928628"/>
            <a:ext cx="10437812" cy="321164"/>
          </a:xfrm>
          <a:prstGeom prst="rect">
            <a:avLst/>
          </a:prstGeom>
        </p:spPr>
      </p:pic>
      <p:pic>
        <p:nvPicPr>
          <p:cNvPr id="10" name="Imagen 9"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5929622"/>
            <a:ext cx="1602997" cy="144270"/>
          </a:xfrm>
          <a:prstGeom prst="rect">
            <a:avLst/>
          </a:prstGeom>
        </p:spPr>
      </p:pic>
      <p:sp>
        <p:nvSpPr>
          <p:cNvPr id="11" name="Rectángulo 10"/>
          <p:cNvSpPr/>
          <p:nvPr/>
        </p:nvSpPr>
        <p:spPr bwMode="ltGray">
          <a:xfrm>
            <a:off x="0" y="4567988"/>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2" name="Rectángulo 11"/>
          <p:cNvSpPr/>
          <p:nvPr/>
        </p:nvSpPr>
        <p:spPr>
          <a:xfrm>
            <a:off x="10585827" y="4567988"/>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19" y="4711615"/>
            <a:ext cx="9613862" cy="588535"/>
          </a:xfrm>
        </p:spPr>
        <p:txBody>
          <a:bodyPr rtlCol="0" anchor="b"/>
          <a:lstStyle>
            <a:lvl1pPr>
              <a:defRPr sz="3200"/>
            </a:lvl1pPr>
          </a:lstStyle>
          <a:p>
            <a:pPr rtl="0"/>
            <a:r>
              <a:rPr lang="en-US" noProof="0"/>
              <a:t>Click to edit Master title style</a:t>
            </a:r>
            <a:endParaRPr lang="es-ES" noProof="0"/>
          </a:p>
        </p:txBody>
      </p:sp>
      <p:sp>
        <p:nvSpPr>
          <p:cNvPr id="4" name="Marcador de posición de texto 3"/>
          <p:cNvSpPr>
            <a:spLocks noGrp="1"/>
          </p:cNvSpPr>
          <p:nvPr>
            <p:ph type="body" sz="half" idx="2"/>
          </p:nvPr>
        </p:nvSpPr>
        <p:spPr>
          <a:xfrm>
            <a:off x="680320" y="5300149"/>
            <a:ext cx="9613862" cy="502255"/>
          </a:xfrm>
        </p:spPr>
        <p:txBody>
          <a:bodyPr rtlCol="0"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n-US" noProof="0"/>
              <a:t>Click to edit Master text styles</a:t>
            </a:r>
          </a:p>
        </p:txBody>
      </p:sp>
      <p:sp>
        <p:nvSpPr>
          <p:cNvPr id="5" name="Marcador de fecha 4"/>
          <p:cNvSpPr>
            <a:spLocks noGrp="1"/>
          </p:cNvSpPr>
          <p:nvPr>
            <p:ph type="dt" sz="half" idx="10"/>
          </p:nvPr>
        </p:nvSpPr>
        <p:spPr/>
        <p:txBody>
          <a:bodyPr rtlCol="0"/>
          <a:lstStyle/>
          <a:p>
            <a:pPr rtl="0"/>
            <a:fld id="{7A284CCC-4056-4570-8AEA-229DEE3B12F8}"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a:xfrm>
            <a:off x="10729455" y="4709925"/>
            <a:ext cx="1154151" cy="1090789"/>
          </a:xfrm>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Columna 3">
    <p:spTree>
      <p:nvGrpSpPr>
        <p:cNvPr id="1" name=""/>
        <p:cNvGrpSpPr/>
        <p:nvPr/>
      </p:nvGrpSpPr>
      <p:grpSpPr>
        <a:xfrm>
          <a:off x="0" y="0"/>
          <a:ext cx="0" cy="0"/>
          <a:chOff x="0" y="0"/>
          <a:chExt cx="0" cy="0"/>
        </a:xfrm>
      </p:grpSpPr>
      <p:pic>
        <p:nvPicPr>
          <p:cNvPr id="13" name="Imagen 12"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4" name="Imagen 13"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6" name="Rectángulo 15"/>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7" name="Rectángulo 16"/>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5" name="Título 1"/>
          <p:cNvSpPr>
            <a:spLocks noGrp="1"/>
          </p:cNvSpPr>
          <p:nvPr>
            <p:ph type="title"/>
          </p:nvPr>
        </p:nvSpPr>
        <p:spPr>
          <a:xfrm>
            <a:off x="669222" y="753228"/>
            <a:ext cx="9624960" cy="1080938"/>
          </a:xfrm>
        </p:spPr>
        <p:txBody>
          <a:bodyPr rtlCol="0"/>
          <a:lstStyle/>
          <a:p>
            <a:pPr rtl="0"/>
            <a:r>
              <a:rPr lang="en-US" noProof="0"/>
              <a:t>Click to edit Master title style</a:t>
            </a:r>
            <a:endParaRPr lang="es-ES" noProof="0"/>
          </a:p>
        </p:txBody>
      </p:sp>
      <p:sp>
        <p:nvSpPr>
          <p:cNvPr id="7" name="Marcador de posición de texto 2"/>
          <p:cNvSpPr>
            <a:spLocks noGrp="1"/>
          </p:cNvSpPr>
          <p:nvPr>
            <p:ph type="body" idx="1"/>
          </p:nvPr>
        </p:nvSpPr>
        <p:spPr>
          <a:xfrm>
            <a:off x="660946" y="2336873"/>
            <a:ext cx="3070034"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8" name="Marcador de posición de texto 3"/>
          <p:cNvSpPr>
            <a:spLocks noGrp="1"/>
          </p:cNvSpPr>
          <p:nvPr>
            <p:ph type="body" sz="half" idx="15"/>
          </p:nvPr>
        </p:nvSpPr>
        <p:spPr>
          <a:xfrm>
            <a:off x="680322" y="3022673"/>
            <a:ext cx="3049702"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9" name="Marcador de posición de texto 4"/>
          <p:cNvSpPr>
            <a:spLocks noGrp="1"/>
          </p:cNvSpPr>
          <p:nvPr>
            <p:ph type="body" sz="quarter" idx="3"/>
          </p:nvPr>
        </p:nvSpPr>
        <p:spPr>
          <a:xfrm>
            <a:off x="3956025" y="233687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0" name="Marcador de posición de texto 3"/>
          <p:cNvSpPr>
            <a:spLocks noGrp="1"/>
          </p:cNvSpPr>
          <p:nvPr>
            <p:ph type="body" sz="half" idx="16"/>
          </p:nvPr>
        </p:nvSpPr>
        <p:spPr>
          <a:xfrm>
            <a:off x="3945470" y="3022673"/>
            <a:ext cx="3063240"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11" name="Marcador de posición de texto 4"/>
          <p:cNvSpPr>
            <a:spLocks noGrp="1"/>
          </p:cNvSpPr>
          <p:nvPr>
            <p:ph type="body" sz="quarter" idx="13"/>
          </p:nvPr>
        </p:nvSpPr>
        <p:spPr>
          <a:xfrm>
            <a:off x="7224156" y="2336873"/>
            <a:ext cx="307002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12" name="Marcador de posición de texto 3"/>
          <p:cNvSpPr>
            <a:spLocks noGrp="1"/>
          </p:cNvSpPr>
          <p:nvPr>
            <p:ph type="body" sz="half" idx="17"/>
          </p:nvPr>
        </p:nvSpPr>
        <p:spPr>
          <a:xfrm>
            <a:off x="7224156" y="3022673"/>
            <a:ext cx="3070025" cy="291351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3" name="Marcador de fecha 2"/>
          <p:cNvSpPr>
            <a:spLocks noGrp="1"/>
          </p:cNvSpPr>
          <p:nvPr>
            <p:ph type="dt" sz="half" idx="10"/>
          </p:nvPr>
        </p:nvSpPr>
        <p:spPr/>
        <p:txBody>
          <a:bodyPr rtlCol="0"/>
          <a:lstStyle/>
          <a:p>
            <a:pPr rtl="0"/>
            <a:fld id="{98C28A65-5BEE-4ADB-A5D5-FD0548AD2D25}" type="datetime1">
              <a:rPr lang="es-ES" noProof="0" smtClean="0"/>
              <a:t>10/03/2025</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Columna de imagen 3">
    <p:spTree>
      <p:nvGrpSpPr>
        <p:cNvPr id="1" name=""/>
        <p:cNvGrpSpPr/>
        <p:nvPr/>
      </p:nvGrpSpPr>
      <p:grpSpPr>
        <a:xfrm>
          <a:off x="0" y="0"/>
          <a:ext cx="0" cy="0"/>
          <a:chOff x="0" y="0"/>
          <a:chExt cx="0" cy="0"/>
        </a:xfrm>
      </p:grpSpPr>
      <p:pic>
        <p:nvPicPr>
          <p:cNvPr id="15" name="Imagen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0" name="Título 1"/>
          <p:cNvSpPr>
            <a:spLocks noGrp="1"/>
          </p:cNvSpPr>
          <p:nvPr>
            <p:ph type="title"/>
          </p:nvPr>
        </p:nvSpPr>
        <p:spPr>
          <a:xfrm>
            <a:off x="680322" y="753228"/>
            <a:ext cx="9613860" cy="1080938"/>
          </a:xfrm>
        </p:spPr>
        <p:txBody>
          <a:bodyPr rtlCol="0"/>
          <a:lstStyle/>
          <a:p>
            <a:pPr rtl="0"/>
            <a:r>
              <a:rPr lang="en-US" noProof="0"/>
              <a:t>Click to edit Master title style</a:t>
            </a:r>
            <a:endParaRPr lang="es-ES" noProof="0"/>
          </a:p>
        </p:txBody>
      </p:sp>
      <p:sp>
        <p:nvSpPr>
          <p:cNvPr id="19" name="Marcador de texto 2"/>
          <p:cNvSpPr>
            <a:spLocks noGrp="1"/>
          </p:cNvSpPr>
          <p:nvPr>
            <p:ph type="body" idx="1"/>
          </p:nvPr>
        </p:nvSpPr>
        <p:spPr>
          <a:xfrm>
            <a:off x="680318" y="4297503"/>
            <a:ext cx="30497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0" name="Marcador de posición de imagen 2"/>
          <p:cNvSpPr>
            <a:spLocks noGrp="1" noChangeAspect="1"/>
          </p:cNvSpPr>
          <p:nvPr>
            <p:ph type="pic" idx="15"/>
          </p:nvPr>
        </p:nvSpPr>
        <p:spPr>
          <a:xfrm>
            <a:off x="680318" y="2336873"/>
            <a:ext cx="30497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1" name="Marcador de posición de texto 3"/>
          <p:cNvSpPr>
            <a:spLocks noGrp="1"/>
          </p:cNvSpPr>
          <p:nvPr>
            <p:ph type="body" sz="half" idx="18"/>
          </p:nvPr>
        </p:nvSpPr>
        <p:spPr>
          <a:xfrm>
            <a:off x="680318" y="4873765"/>
            <a:ext cx="3049705"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22" name="Marcador de posición de texto 4"/>
          <p:cNvSpPr>
            <a:spLocks noGrp="1"/>
          </p:cNvSpPr>
          <p:nvPr>
            <p:ph type="body" sz="quarter" idx="3"/>
          </p:nvPr>
        </p:nvSpPr>
        <p:spPr>
          <a:xfrm>
            <a:off x="3945471" y="4297503"/>
            <a:ext cx="3063240"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3" name="Marcador de posición de imagen 2"/>
          <p:cNvSpPr>
            <a:spLocks noGrp="1" noChangeAspect="1"/>
          </p:cNvSpPr>
          <p:nvPr>
            <p:ph type="pic" idx="21"/>
          </p:nvPr>
        </p:nvSpPr>
        <p:spPr>
          <a:xfrm>
            <a:off x="3945470" y="2336873"/>
            <a:ext cx="3063240"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4" name="Marcador de posición de texto 3"/>
          <p:cNvSpPr>
            <a:spLocks noGrp="1"/>
          </p:cNvSpPr>
          <p:nvPr>
            <p:ph type="body" sz="half" idx="19"/>
          </p:nvPr>
        </p:nvSpPr>
        <p:spPr>
          <a:xfrm>
            <a:off x="3944117" y="4873764"/>
            <a:ext cx="3067297"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25" name="Marcador de posición de texto 4"/>
          <p:cNvSpPr>
            <a:spLocks noGrp="1"/>
          </p:cNvSpPr>
          <p:nvPr>
            <p:ph type="body" sz="quarter" idx="13"/>
          </p:nvPr>
        </p:nvSpPr>
        <p:spPr>
          <a:xfrm>
            <a:off x="7230678" y="4297503"/>
            <a:ext cx="3063505" cy="576262"/>
          </a:xfrm>
        </p:spPr>
        <p:txBody>
          <a:bodyPr rtlCol="0"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26" name="Marcador de posición de imagen 2"/>
          <p:cNvSpPr>
            <a:spLocks noGrp="1" noChangeAspect="1"/>
          </p:cNvSpPr>
          <p:nvPr>
            <p:ph type="pic" idx="22"/>
          </p:nvPr>
        </p:nvSpPr>
        <p:spPr>
          <a:xfrm>
            <a:off x="7230677" y="2336873"/>
            <a:ext cx="3063505" cy="1524000"/>
          </a:xfrm>
          <a:prstGeom prst="roundRect">
            <a:avLst>
              <a:gd name="adj" fmla="val 0"/>
            </a:avLst>
          </a:prstGeom>
          <a:effectLst>
            <a:outerShdw blurRad="50800" dist="50800" dir="5400000" algn="tl" rotWithShape="0">
              <a:srgbClr val="000000">
                <a:alpha val="43000"/>
              </a:srgbClr>
            </a:outerShdw>
          </a:effectLst>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en-US" noProof="0"/>
              <a:t>Click icon to add picture</a:t>
            </a:r>
            <a:endParaRPr lang="es-ES" noProof="0"/>
          </a:p>
        </p:txBody>
      </p:sp>
      <p:sp>
        <p:nvSpPr>
          <p:cNvPr id="27" name="Marcador de posición de texto 3"/>
          <p:cNvSpPr>
            <a:spLocks noGrp="1"/>
          </p:cNvSpPr>
          <p:nvPr>
            <p:ph type="body" sz="half" idx="20"/>
          </p:nvPr>
        </p:nvSpPr>
        <p:spPr>
          <a:xfrm>
            <a:off x="7230553" y="4873762"/>
            <a:ext cx="3067563" cy="106242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en-US" noProof="0"/>
              <a:t>Click to edit Master text styles</a:t>
            </a:r>
          </a:p>
        </p:txBody>
      </p:sp>
      <p:sp>
        <p:nvSpPr>
          <p:cNvPr id="3" name="Marcador de fecha 2"/>
          <p:cNvSpPr>
            <a:spLocks noGrp="1"/>
          </p:cNvSpPr>
          <p:nvPr>
            <p:ph type="dt" sz="half" idx="10"/>
          </p:nvPr>
        </p:nvSpPr>
        <p:spPr/>
        <p:txBody>
          <a:bodyPr rtlCol="0"/>
          <a:lstStyle/>
          <a:p>
            <a:pPr rtl="0"/>
            <a:fld id="{2CEE06BA-6AC2-4F76-ABCF-8AC03FF29507}" type="datetime1">
              <a:rPr lang="es-ES" noProof="0" smtClean="0"/>
              <a:t>10/03/2025</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pic>
        <p:nvPicPr>
          <p:cNvPr id="7" name="Imagen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8" name="Imagen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9" name="Rectángulo 8"/>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ángulo 9"/>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lvl1pPr algn="r">
              <a:defRPr/>
            </a:lvl1pPr>
          </a:lstStyle>
          <a:p>
            <a:pPr rtl="0"/>
            <a:r>
              <a:rPr lang="en-US" noProof="0"/>
              <a:t>Click to edit Master title style</a:t>
            </a:r>
            <a:endParaRPr lang="es-ES" noProof="0"/>
          </a:p>
        </p:txBody>
      </p:sp>
      <p:sp>
        <p:nvSpPr>
          <p:cNvPr id="3" name="Marcador de posición de texto vertical 2"/>
          <p:cNvSpPr>
            <a:spLocks noGrp="1"/>
          </p:cNvSpPr>
          <p:nvPr>
            <p:ph type="body" orient="vert" idx="1"/>
          </p:nvPr>
        </p:nvSpPr>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p:txBody>
          <a:bodyPr rtlCol="0"/>
          <a:lstStyle/>
          <a:p>
            <a:pPr rtl="0"/>
            <a:fld id="{F9FDC4E1-CD82-4576-A68D-23C747E06000}" type="datetime1">
              <a:rPr lang="es-ES" noProof="0" smtClean="0"/>
              <a:t>10/03/2025</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7" name="Rectángulo 6"/>
          <p:cNvSpPr/>
          <p:nvPr/>
        </p:nvSpPr>
        <p:spPr bwMode="ltGray">
          <a:xfrm rot="5400000">
            <a:off x="8116207" y="1869395"/>
            <a:ext cx="5106988"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ángulo 7"/>
          <p:cNvSpPr/>
          <p:nvPr/>
        </p:nvSpPr>
        <p:spPr>
          <a:xfrm rot="5400000">
            <a:off x="9868202" y="5372403"/>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vertical 1"/>
          <p:cNvSpPr>
            <a:spLocks noGrp="1"/>
          </p:cNvSpPr>
          <p:nvPr>
            <p:ph type="title" orient="vert"/>
          </p:nvPr>
        </p:nvSpPr>
        <p:spPr>
          <a:xfrm>
            <a:off x="10129231" y="609597"/>
            <a:ext cx="1073802" cy="4353760"/>
          </a:xfrm>
        </p:spPr>
        <p:txBody>
          <a:bodyPr vert="eaVert" rtlCol="0"/>
          <a:lstStyle/>
          <a:p>
            <a:pPr rtl="0"/>
            <a:r>
              <a:rPr lang="en-US" noProof="0"/>
              <a:t>Click to edit Master title style</a:t>
            </a:r>
            <a:endParaRPr lang="es-ES" noProof="0"/>
          </a:p>
        </p:txBody>
      </p:sp>
      <p:sp>
        <p:nvSpPr>
          <p:cNvPr id="3" name="Marcador de posición de texto vertical 2"/>
          <p:cNvSpPr>
            <a:spLocks noGrp="1"/>
          </p:cNvSpPr>
          <p:nvPr>
            <p:ph type="body" orient="vert" idx="1"/>
          </p:nvPr>
        </p:nvSpPr>
        <p:spPr>
          <a:xfrm>
            <a:off x="680322" y="609597"/>
            <a:ext cx="8870004" cy="5326589"/>
          </a:xfrm>
        </p:spPr>
        <p:txBody>
          <a:bodyPr vert="eaVert"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a:xfrm>
            <a:off x="6807126" y="5936187"/>
            <a:ext cx="2743200" cy="365125"/>
          </a:xfrm>
        </p:spPr>
        <p:txBody>
          <a:bodyPr rtlCol="0"/>
          <a:lstStyle/>
          <a:p>
            <a:pPr rtl="0"/>
            <a:fld id="{6E118DC5-BEF0-4E53-B12A-53F5EFA97F0A}" type="datetime1">
              <a:rPr lang="es-ES" noProof="0" smtClean="0"/>
              <a:t>10/03/2025</a:t>
            </a:fld>
            <a:endParaRPr lang="es-ES" noProof="0"/>
          </a:p>
        </p:txBody>
      </p:sp>
      <p:sp>
        <p:nvSpPr>
          <p:cNvPr id="5" name="Marcador de pie de página 4"/>
          <p:cNvSpPr>
            <a:spLocks noGrp="1"/>
          </p:cNvSpPr>
          <p:nvPr>
            <p:ph type="ftr" sz="quarter" idx="11"/>
          </p:nvPr>
        </p:nvSpPr>
        <p:spPr>
          <a:xfrm>
            <a:off x="680321" y="5936188"/>
            <a:ext cx="6126805" cy="365125"/>
          </a:xfrm>
        </p:spPr>
        <p:txBody>
          <a:bodyPr rtlCol="0"/>
          <a:lstStyle/>
          <a:p>
            <a:pPr rtl="0"/>
            <a:endParaRPr lang="es-ES" noProof="0"/>
          </a:p>
        </p:txBody>
      </p:sp>
      <p:sp>
        <p:nvSpPr>
          <p:cNvPr id="6" name="Marcador de posición de número de diapositiva 5"/>
          <p:cNvSpPr>
            <a:spLocks noGrp="1"/>
          </p:cNvSpPr>
          <p:nvPr>
            <p:ph type="sldNum" sz="quarter" idx="12"/>
          </p:nvPr>
        </p:nvSpPr>
        <p:spPr>
          <a:xfrm>
            <a:off x="10097550" y="5398633"/>
            <a:ext cx="1154151" cy="1090789"/>
          </a:xfrm>
        </p:spPr>
        <p:txBody>
          <a:bodyPr rtlCol="0" anchor="t"/>
          <a:lstStyle>
            <a:lvl1pPr algn="ctr">
              <a:defRPr/>
            </a:lvl1pPr>
          </a:lstStyle>
          <a:p>
            <a:pPr rtl="0"/>
            <a:fld id="{6D22F896-40B5-4ADD-8801-0D06FADFA095}" type="slidenum">
              <a:rPr lang="es-ES" noProof="0" smtClean="0"/>
              <a:pPr rtl="0"/>
              <a:t>‹#›</a:t>
            </a:fld>
            <a:endParaRPr lang="es-ES"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pic>
        <p:nvPicPr>
          <p:cNvPr id="15" name="Imagen 14"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6" name="Imagen 15"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7" name="Rectángulo 16"/>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ángulo 17"/>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posición de contenido 2"/>
          <p:cNvSpPr>
            <a:spLocks noGrp="1"/>
          </p:cNvSpPr>
          <p:nvPr>
            <p:ph idx="1"/>
          </p:nvPr>
        </p:nvSpPr>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fecha 3"/>
          <p:cNvSpPr>
            <a:spLocks noGrp="1"/>
          </p:cNvSpPr>
          <p:nvPr>
            <p:ph type="dt" sz="half" idx="10"/>
          </p:nvPr>
        </p:nvSpPr>
        <p:spPr/>
        <p:txBody>
          <a:bodyPr rtlCol="0"/>
          <a:lstStyle/>
          <a:p>
            <a:pPr rtl="0"/>
            <a:fld id="{0738B830-4E13-48E9-A174-2A0024B11C61}" type="datetime1">
              <a:rPr lang="es-ES" noProof="0" smtClean="0"/>
              <a:t>10/03/2025</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posición de número de diapositiva 5"/>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pic>
        <p:nvPicPr>
          <p:cNvPr id="7" name="Imagen 6"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4086907"/>
            <a:ext cx="10437812" cy="321164"/>
          </a:xfrm>
          <a:prstGeom prst="rect">
            <a:avLst/>
          </a:prstGeom>
        </p:spPr>
      </p:pic>
      <p:pic>
        <p:nvPicPr>
          <p:cNvPr id="8" name="Imagen 7"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4" y="4087901"/>
            <a:ext cx="1602997" cy="144270"/>
          </a:xfrm>
          <a:prstGeom prst="rect">
            <a:avLst/>
          </a:prstGeom>
        </p:spPr>
      </p:pic>
      <p:sp>
        <p:nvSpPr>
          <p:cNvPr id="9" name="Rectángulo 8"/>
          <p:cNvSpPr/>
          <p:nvPr/>
        </p:nvSpPr>
        <p:spPr bwMode="ltGray">
          <a:xfrm>
            <a:off x="-2" y="2726267"/>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0" name="Rectángulo 9"/>
          <p:cNvSpPr/>
          <p:nvPr/>
        </p:nvSpPr>
        <p:spPr>
          <a:xfrm>
            <a:off x="10585825" y="2726267"/>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2" y="2869895"/>
            <a:ext cx="9613860" cy="1090788"/>
          </a:xfrm>
        </p:spPr>
        <p:txBody>
          <a:bodyPr rtlCol="0" anchor="ctr">
            <a:normAutofit/>
          </a:bodyPr>
          <a:lstStyle>
            <a:lvl1pPr algn="r">
              <a:defRPr sz="3600"/>
            </a:lvl1pPr>
          </a:lstStyle>
          <a:p>
            <a:pPr rtl="0"/>
            <a:r>
              <a:rPr lang="en-US" noProof="0"/>
              <a:t>Click to edit Master title style</a:t>
            </a:r>
            <a:endParaRPr lang="es-ES" noProof="0"/>
          </a:p>
        </p:txBody>
      </p:sp>
      <p:sp>
        <p:nvSpPr>
          <p:cNvPr id="3" name="Marcador de posición de texto 2"/>
          <p:cNvSpPr>
            <a:spLocks noGrp="1"/>
          </p:cNvSpPr>
          <p:nvPr>
            <p:ph type="body" idx="1"/>
          </p:nvPr>
        </p:nvSpPr>
        <p:spPr>
          <a:xfrm>
            <a:off x="680322" y="4232171"/>
            <a:ext cx="9613860" cy="1704017"/>
          </a:xfrm>
        </p:spPr>
        <p:txBody>
          <a:bodyPr rtlCol="0">
            <a:normAutofit/>
          </a:bodyPr>
          <a:lstStyle>
            <a:lvl1pPr marL="0" indent="0" algn="r">
              <a:buNone/>
              <a:defRPr sz="20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en-US" noProof="0"/>
              <a:t>Click to edit Master text styles</a:t>
            </a:r>
          </a:p>
        </p:txBody>
      </p:sp>
      <p:sp>
        <p:nvSpPr>
          <p:cNvPr id="4" name="Marcador de fecha 3"/>
          <p:cNvSpPr>
            <a:spLocks noGrp="1"/>
          </p:cNvSpPr>
          <p:nvPr>
            <p:ph type="dt" sz="half" idx="10"/>
          </p:nvPr>
        </p:nvSpPr>
        <p:spPr/>
        <p:txBody>
          <a:bodyPr rtlCol="0"/>
          <a:lstStyle/>
          <a:p>
            <a:pPr rtl="0"/>
            <a:fld id="{5214CF09-BEA9-4757-9980-E99B729AE1F1}" type="datetime1">
              <a:rPr lang="es-ES" noProof="0" smtClean="0"/>
              <a:t>10/03/2025</a:t>
            </a:fld>
            <a:endParaRPr lang="es-ES" noProof="0"/>
          </a:p>
        </p:txBody>
      </p:sp>
      <p:sp>
        <p:nvSpPr>
          <p:cNvPr id="5" name="Marcador de pie de página 4"/>
          <p:cNvSpPr>
            <a:spLocks noGrp="1"/>
          </p:cNvSpPr>
          <p:nvPr>
            <p:ph type="ftr" sz="quarter" idx="11"/>
          </p:nvPr>
        </p:nvSpPr>
        <p:spPr/>
        <p:txBody>
          <a:bodyPr rtlCol="0"/>
          <a:lstStyle/>
          <a:p>
            <a:pPr rtl="0"/>
            <a:endParaRPr lang="es-ES" noProof="0"/>
          </a:p>
        </p:txBody>
      </p:sp>
      <p:sp>
        <p:nvSpPr>
          <p:cNvPr id="6" name="Marcador de número de diapositiva 5"/>
          <p:cNvSpPr>
            <a:spLocks noGrp="1"/>
          </p:cNvSpPr>
          <p:nvPr>
            <p:ph type="sldNum" sz="quarter" idx="12"/>
          </p:nvPr>
        </p:nvSpPr>
        <p:spPr>
          <a:xfrm>
            <a:off x="10729455" y="2869895"/>
            <a:ext cx="1154151" cy="1090789"/>
          </a:xfrm>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ángulo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contenido 2"/>
          <p:cNvSpPr>
            <a:spLocks noGrp="1"/>
          </p:cNvSpPr>
          <p:nvPr>
            <p:ph sz="half" idx="1"/>
          </p:nvPr>
        </p:nvSpPr>
        <p:spPr>
          <a:xfrm>
            <a:off x="680320" y="2336873"/>
            <a:ext cx="4698358" cy="3599316"/>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4" name="Marcador de posición de contenido 3"/>
          <p:cNvSpPr>
            <a:spLocks noGrp="1"/>
          </p:cNvSpPr>
          <p:nvPr>
            <p:ph sz="half" idx="2"/>
          </p:nvPr>
        </p:nvSpPr>
        <p:spPr>
          <a:xfrm>
            <a:off x="5594123" y="2336873"/>
            <a:ext cx="4700058" cy="3599316"/>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5" name="Marcador de fecha 4"/>
          <p:cNvSpPr>
            <a:spLocks noGrp="1"/>
          </p:cNvSpPr>
          <p:nvPr>
            <p:ph type="dt" sz="half" idx="10"/>
          </p:nvPr>
        </p:nvSpPr>
        <p:spPr/>
        <p:txBody>
          <a:bodyPr rtlCol="0"/>
          <a:lstStyle/>
          <a:p>
            <a:pPr rtl="0"/>
            <a:fld id="{414C2663-CFA7-4042-A682-EEEA2E2604DA}"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pic>
        <p:nvPicPr>
          <p:cNvPr id="10" name="Imagen 9"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11" name="Imagen 10"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2" name="Rectángulo 11"/>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3" name="Rectángulo 12"/>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19" y="753229"/>
            <a:ext cx="9613863" cy="1080937"/>
          </a:xfrm>
        </p:spPr>
        <p:txBody>
          <a:bodyPr rtlCol="0"/>
          <a:lstStyle/>
          <a:p>
            <a:pPr rtl="0"/>
            <a:r>
              <a:rPr lang="en-US" noProof="0"/>
              <a:t>Click to edit Master title style</a:t>
            </a:r>
            <a:endParaRPr lang="es-ES" noProof="0"/>
          </a:p>
        </p:txBody>
      </p:sp>
      <p:sp>
        <p:nvSpPr>
          <p:cNvPr id="3" name="Marcador de posición de texto 2"/>
          <p:cNvSpPr>
            <a:spLocks noGrp="1"/>
          </p:cNvSpPr>
          <p:nvPr>
            <p:ph type="body" idx="1"/>
          </p:nvPr>
        </p:nvSpPr>
        <p:spPr>
          <a:xfrm>
            <a:off x="906350" y="2336873"/>
            <a:ext cx="4472327" cy="693135"/>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4" name="Marcador de posición de contenido 3"/>
          <p:cNvSpPr>
            <a:spLocks noGrp="1"/>
          </p:cNvSpPr>
          <p:nvPr>
            <p:ph sz="half" idx="2"/>
          </p:nvPr>
        </p:nvSpPr>
        <p:spPr>
          <a:xfrm>
            <a:off x="680322" y="3030008"/>
            <a:ext cx="4698355" cy="2906179"/>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5" name="Marcador de posición de texto 4"/>
          <p:cNvSpPr>
            <a:spLocks noGrp="1"/>
          </p:cNvSpPr>
          <p:nvPr>
            <p:ph type="body" sz="quarter" idx="3"/>
          </p:nvPr>
        </p:nvSpPr>
        <p:spPr>
          <a:xfrm>
            <a:off x="5820154" y="2336873"/>
            <a:ext cx="4474028" cy="692076"/>
          </a:xfrm>
        </p:spPr>
        <p:txBody>
          <a:bodyPr rtlCol="0"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n-US" noProof="0"/>
              <a:t>Click to edit Master text styles</a:t>
            </a:r>
          </a:p>
        </p:txBody>
      </p:sp>
      <p:sp>
        <p:nvSpPr>
          <p:cNvPr id="6" name="Marcador de posición de contenido 5"/>
          <p:cNvSpPr>
            <a:spLocks noGrp="1"/>
          </p:cNvSpPr>
          <p:nvPr>
            <p:ph sz="quarter" idx="4"/>
          </p:nvPr>
        </p:nvSpPr>
        <p:spPr>
          <a:xfrm>
            <a:off x="5594123" y="3030008"/>
            <a:ext cx="4700059" cy="2906179"/>
          </a:xfrm>
        </p:spPr>
        <p:txBody>
          <a:bodyPr rtlCol="0"/>
          <a:lstStyle/>
          <a:p>
            <a:pPr lvl="0" rtl="0"/>
            <a:r>
              <a:rPr lang="en-US" noProof="0"/>
              <a:t>Click to edit Master text styles</a:t>
            </a:r>
          </a:p>
          <a:p>
            <a:pPr lvl="1" rtl="0"/>
            <a:r>
              <a:rPr lang="en-US" noProof="0"/>
              <a:t>Second level</a:t>
            </a:r>
          </a:p>
          <a:p>
            <a:pPr lvl="2" rtl="0"/>
            <a:r>
              <a:rPr lang="en-US" noProof="0"/>
              <a:t>Third level</a:t>
            </a:r>
          </a:p>
          <a:p>
            <a:pPr lvl="3" rtl="0"/>
            <a:r>
              <a:rPr lang="en-US" noProof="0"/>
              <a:t>Fourth level</a:t>
            </a:r>
          </a:p>
          <a:p>
            <a:pPr lvl="4" rtl="0"/>
            <a:r>
              <a:rPr lang="en-US" noProof="0"/>
              <a:t>Fifth level</a:t>
            </a:r>
            <a:endParaRPr lang="es-ES" noProof="0"/>
          </a:p>
        </p:txBody>
      </p:sp>
      <p:sp>
        <p:nvSpPr>
          <p:cNvPr id="7" name="Marcador de fecha 6"/>
          <p:cNvSpPr>
            <a:spLocks noGrp="1"/>
          </p:cNvSpPr>
          <p:nvPr>
            <p:ph type="dt" sz="half" idx="10"/>
          </p:nvPr>
        </p:nvSpPr>
        <p:spPr/>
        <p:txBody>
          <a:bodyPr rtlCol="0"/>
          <a:lstStyle/>
          <a:p>
            <a:pPr rtl="0"/>
            <a:fld id="{A8024F09-AB3F-4BA8-9ECC-D65A50F28CD5}" type="datetime1">
              <a:rPr lang="es-ES" noProof="0" smtClean="0"/>
              <a:t>10/03/2025</a:t>
            </a:fld>
            <a:endParaRPr lang="es-ES" noProof="0"/>
          </a:p>
        </p:txBody>
      </p:sp>
      <p:sp>
        <p:nvSpPr>
          <p:cNvPr id="8" name="Marcador de pie de página 7"/>
          <p:cNvSpPr>
            <a:spLocks noGrp="1"/>
          </p:cNvSpPr>
          <p:nvPr>
            <p:ph type="ftr" sz="quarter" idx="11"/>
          </p:nvPr>
        </p:nvSpPr>
        <p:spPr/>
        <p:txBody>
          <a:bodyPr rtlCol="0"/>
          <a:lstStyle/>
          <a:p>
            <a:pPr rtl="0"/>
            <a:endParaRPr lang="es-ES" noProof="0"/>
          </a:p>
        </p:txBody>
      </p:sp>
      <p:sp>
        <p:nvSpPr>
          <p:cNvPr id="9" name="Marcador de número de diapositiva 8"/>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pic>
        <p:nvPicPr>
          <p:cNvPr id="6" name="Imagen 5"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7" name="Imagen 6"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8" name="Rectángulo 7"/>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ángulo 8"/>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p:txBody>
          <a:bodyPr rtlCol="0"/>
          <a:lstStyle/>
          <a:p>
            <a:pPr rtl="0"/>
            <a:r>
              <a:rPr lang="en-US" noProof="0"/>
              <a:t>Click to edit Master title style</a:t>
            </a:r>
            <a:endParaRPr lang="es-ES" noProof="0"/>
          </a:p>
        </p:txBody>
      </p:sp>
      <p:sp>
        <p:nvSpPr>
          <p:cNvPr id="3" name="Marcador de fecha 2"/>
          <p:cNvSpPr>
            <a:spLocks noGrp="1"/>
          </p:cNvSpPr>
          <p:nvPr>
            <p:ph type="dt" sz="half" idx="10"/>
          </p:nvPr>
        </p:nvSpPr>
        <p:spPr/>
        <p:txBody>
          <a:bodyPr rtlCol="0"/>
          <a:lstStyle/>
          <a:p>
            <a:pPr rtl="0"/>
            <a:fld id="{422CB20F-B561-49B0-BC31-C8ACCAE24B8D}" type="datetime1">
              <a:rPr lang="es-ES" noProof="0" smtClean="0"/>
              <a:t>10/03/2025</a:t>
            </a:fld>
            <a:endParaRPr lang="es-ES" noProof="0"/>
          </a:p>
        </p:txBody>
      </p:sp>
      <p:sp>
        <p:nvSpPr>
          <p:cNvPr id="4" name="Marcador de pie de página 3"/>
          <p:cNvSpPr>
            <a:spLocks noGrp="1"/>
          </p:cNvSpPr>
          <p:nvPr>
            <p:ph type="ftr" sz="quarter" idx="11"/>
          </p:nvPr>
        </p:nvSpPr>
        <p:spPr/>
        <p:txBody>
          <a:bodyPr rtlCol="0"/>
          <a:lstStyle/>
          <a:p>
            <a:pPr rtl="0"/>
            <a:endParaRPr lang="es-ES" noProof="0"/>
          </a:p>
        </p:txBody>
      </p:sp>
      <p:sp>
        <p:nvSpPr>
          <p:cNvPr id="5" name="Marcador de posición de número de diapositiva 4"/>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pic>
        <p:nvPicPr>
          <p:cNvPr id="5" name="Imagen 4" descr="HD-ShadowShor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6" name="Rectángulo 5"/>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Marcador de fecha 1"/>
          <p:cNvSpPr>
            <a:spLocks noGrp="1"/>
          </p:cNvSpPr>
          <p:nvPr>
            <p:ph type="dt" sz="half" idx="10"/>
          </p:nvPr>
        </p:nvSpPr>
        <p:spPr/>
        <p:txBody>
          <a:bodyPr rtlCol="0"/>
          <a:lstStyle/>
          <a:p>
            <a:pPr rtl="0"/>
            <a:fld id="{06588806-B258-4010-9532-0211BFB15C20}" type="datetime1">
              <a:rPr lang="es-ES" noProof="0" smtClean="0"/>
              <a:t>10/03/2025</a:t>
            </a:fld>
            <a:endParaRPr lang="es-ES" noProof="0"/>
          </a:p>
        </p:txBody>
      </p:sp>
      <p:sp>
        <p:nvSpPr>
          <p:cNvPr id="3" name="Marcador de pie de página 2"/>
          <p:cNvSpPr>
            <a:spLocks noGrp="1"/>
          </p:cNvSpPr>
          <p:nvPr>
            <p:ph type="ftr" sz="quarter" idx="11"/>
          </p:nvPr>
        </p:nvSpPr>
        <p:spPr/>
        <p:txBody>
          <a:bodyPr rtlCol="0"/>
          <a:lstStyle/>
          <a:p>
            <a:pPr rtl="0"/>
            <a:endParaRPr lang="es-ES" noProof="0"/>
          </a:p>
        </p:txBody>
      </p:sp>
      <p:sp>
        <p:nvSpPr>
          <p:cNvPr id="4" name="Marcador de número de diapositiva 3"/>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ángulo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1" y="753227"/>
            <a:ext cx="9613859" cy="1080940"/>
          </a:xfrm>
        </p:spPr>
        <p:txBody>
          <a:bodyPr rtlCol="0" anchor="ctr">
            <a:normAutofit/>
          </a:bodyPr>
          <a:lstStyle>
            <a:lvl1pPr>
              <a:defRPr sz="3600"/>
            </a:lvl1pPr>
          </a:lstStyle>
          <a:p>
            <a:pPr rtl="0"/>
            <a:r>
              <a:rPr lang="en-US" noProof="0"/>
              <a:t>Click to edit Master title style</a:t>
            </a:r>
            <a:endParaRPr lang="es-ES" noProof="0"/>
          </a:p>
        </p:txBody>
      </p:sp>
      <p:sp>
        <p:nvSpPr>
          <p:cNvPr id="3" name="Marcador de posición de contenido 2"/>
          <p:cNvSpPr>
            <a:spLocks noGrp="1"/>
          </p:cNvSpPr>
          <p:nvPr>
            <p:ph idx="1" hasCustomPrompt="1"/>
          </p:nvPr>
        </p:nvSpPr>
        <p:spPr>
          <a:xfrm>
            <a:off x="4685846" y="2336873"/>
            <a:ext cx="5608336" cy="3599313"/>
          </a:xfrm>
        </p:spPr>
        <p:txBody>
          <a:bodyPr rtlCol="0"/>
          <a:lstStyle/>
          <a:p>
            <a:pPr lvl="0" rtl="0"/>
            <a:r>
              <a:rPr lang="es-ES" noProof="0"/>
              <a:t>Haga clic para modificar el estilo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posición de texto 3"/>
          <p:cNvSpPr>
            <a:spLocks noGrp="1"/>
          </p:cNvSpPr>
          <p:nvPr>
            <p:ph type="body" sz="half" idx="2" hasCustomPrompt="1"/>
          </p:nvPr>
        </p:nvSpPr>
        <p:spPr>
          <a:xfrm>
            <a:off x="680322" y="2336872"/>
            <a:ext cx="3790078" cy="3599317"/>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modificar el estilo de texto del patrón</a:t>
            </a:r>
          </a:p>
        </p:txBody>
      </p:sp>
      <p:sp>
        <p:nvSpPr>
          <p:cNvPr id="5" name="Marcador de fecha 4"/>
          <p:cNvSpPr>
            <a:spLocks noGrp="1"/>
          </p:cNvSpPr>
          <p:nvPr>
            <p:ph type="dt" sz="half" idx="10"/>
          </p:nvPr>
        </p:nvSpPr>
        <p:spPr/>
        <p:txBody>
          <a:bodyPr rtlCol="0"/>
          <a:lstStyle/>
          <a:p>
            <a:pPr rtl="0"/>
            <a:fld id="{4D862A7F-3772-4176-9089-87E19DB48C38}"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leyenda">
    <p:spTree>
      <p:nvGrpSpPr>
        <p:cNvPr id="1" name=""/>
        <p:cNvGrpSpPr/>
        <p:nvPr/>
      </p:nvGrpSpPr>
      <p:grpSpPr>
        <a:xfrm>
          <a:off x="0" y="0"/>
          <a:ext cx="0" cy="0"/>
          <a:chOff x="0" y="0"/>
          <a:chExt cx="0" cy="0"/>
        </a:xfrm>
      </p:grpSpPr>
      <p:pic>
        <p:nvPicPr>
          <p:cNvPr id="8" name="Imagen 7" descr="HD-ShadowLon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 y="1970240"/>
            <a:ext cx="10437812" cy="321164"/>
          </a:xfrm>
          <a:prstGeom prst="rect">
            <a:avLst/>
          </a:prstGeom>
        </p:spPr>
      </p:pic>
      <p:pic>
        <p:nvPicPr>
          <p:cNvPr id="9" name="Imagen 8" descr="HD-ShadowShort.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0585826" y="1971234"/>
            <a:ext cx="1602997" cy="144270"/>
          </a:xfrm>
          <a:prstGeom prst="rect">
            <a:avLst/>
          </a:prstGeom>
        </p:spPr>
      </p:pic>
      <p:sp>
        <p:nvSpPr>
          <p:cNvPr id="10" name="Rectángulo 9"/>
          <p:cNvSpPr/>
          <p:nvPr/>
        </p:nvSpPr>
        <p:spPr bwMode="ltGray">
          <a:xfrm>
            <a:off x="0" y="609600"/>
            <a:ext cx="10437812"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ángulo 10"/>
          <p:cNvSpPr/>
          <p:nvPr/>
        </p:nvSpPr>
        <p:spPr>
          <a:xfrm>
            <a:off x="10585827" y="609600"/>
            <a:ext cx="1602997" cy="13681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ítulo 1"/>
          <p:cNvSpPr>
            <a:spLocks noGrp="1"/>
          </p:cNvSpPr>
          <p:nvPr>
            <p:ph type="title"/>
          </p:nvPr>
        </p:nvSpPr>
        <p:spPr>
          <a:xfrm>
            <a:off x="680323" y="753228"/>
            <a:ext cx="9613857" cy="1080938"/>
          </a:xfrm>
        </p:spPr>
        <p:txBody>
          <a:bodyPr rtlCol="0" anchor="ctr">
            <a:normAutofit/>
          </a:bodyPr>
          <a:lstStyle>
            <a:lvl1pPr>
              <a:defRPr sz="3600"/>
            </a:lvl1pPr>
          </a:lstStyle>
          <a:p>
            <a:pPr rtl="0"/>
            <a:r>
              <a:rPr lang="en-US" noProof="0"/>
              <a:t>Click to edit Master title style</a:t>
            </a:r>
            <a:endParaRPr lang="es-ES" noProof="0"/>
          </a:p>
        </p:txBody>
      </p:sp>
      <p:sp>
        <p:nvSpPr>
          <p:cNvPr id="3" name="Marcador de posición de imagen 2"/>
          <p:cNvSpPr>
            <a:spLocks noGrp="1" noChangeAspect="1"/>
          </p:cNvSpPr>
          <p:nvPr>
            <p:ph type="pic" idx="1"/>
          </p:nvPr>
        </p:nvSpPr>
        <p:spPr>
          <a:xfrm>
            <a:off x="4868333" y="2336874"/>
            <a:ext cx="5425849" cy="3599312"/>
          </a:xfrm>
          <a:noFill/>
          <a:ln>
            <a:noFill/>
          </a:ln>
          <a:effectLst>
            <a:outerShdw blurRad="76200" dist="63500" dir="5040000" algn="tl" rotWithShape="0">
              <a:srgbClr val="000000">
                <a:alpha val="41000"/>
              </a:srgb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n-US" noProof="0"/>
              <a:t>Click icon to add picture</a:t>
            </a:r>
            <a:endParaRPr lang="es-ES" noProof="0"/>
          </a:p>
        </p:txBody>
      </p:sp>
      <p:sp>
        <p:nvSpPr>
          <p:cNvPr id="4" name="Marcador de posición de texto 3"/>
          <p:cNvSpPr>
            <a:spLocks noGrp="1"/>
          </p:cNvSpPr>
          <p:nvPr>
            <p:ph type="body" sz="half" idx="2" hasCustomPrompt="1"/>
          </p:nvPr>
        </p:nvSpPr>
        <p:spPr>
          <a:xfrm>
            <a:off x="680323" y="2336873"/>
            <a:ext cx="3876256" cy="3599315"/>
          </a:xfrm>
        </p:spPr>
        <p:txBody>
          <a:bodyPr rtlCol="0"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a:t>Haga clic para editar el estilo de texto del patrón</a:t>
            </a:r>
          </a:p>
        </p:txBody>
      </p:sp>
      <p:sp>
        <p:nvSpPr>
          <p:cNvPr id="5" name="Marcador de fecha 4"/>
          <p:cNvSpPr>
            <a:spLocks noGrp="1"/>
          </p:cNvSpPr>
          <p:nvPr>
            <p:ph type="dt" sz="half" idx="10"/>
          </p:nvPr>
        </p:nvSpPr>
        <p:spPr/>
        <p:txBody>
          <a:bodyPr rtlCol="0"/>
          <a:lstStyle/>
          <a:p>
            <a:pPr rtl="0"/>
            <a:fld id="{0551AAC7-DB46-4328-BC35-DDB5193FF632}" type="datetime1">
              <a:rPr lang="es-ES" noProof="0" smtClean="0"/>
              <a:t>10/03/2025</a:t>
            </a:fld>
            <a:endParaRPr lang="es-ES" noProof="0"/>
          </a:p>
        </p:txBody>
      </p:sp>
      <p:sp>
        <p:nvSpPr>
          <p:cNvPr id="6" name="Marcador de pie de página 5"/>
          <p:cNvSpPr>
            <a:spLocks noGrp="1"/>
          </p:cNvSpPr>
          <p:nvPr>
            <p:ph type="ftr" sz="quarter" idx="11"/>
          </p:nvPr>
        </p:nvSpPr>
        <p:spPr/>
        <p:txBody>
          <a:bodyPr rtlCol="0"/>
          <a:lstStyle/>
          <a:p>
            <a:pPr rtl="0"/>
            <a:endParaRPr lang="es-ES" noProof="0"/>
          </a:p>
        </p:txBody>
      </p:sp>
      <p:sp>
        <p:nvSpPr>
          <p:cNvPr id="7" name="Marcador de posición de número de diapositiva 6"/>
          <p:cNvSpPr>
            <a:spLocks noGrp="1"/>
          </p:cNvSpPr>
          <p:nvPr>
            <p:ph type="sldNum" sz="quarter" idx="12"/>
          </p:nvPr>
        </p:nvSpPr>
        <p:spPr/>
        <p:txBody>
          <a:bodyPr rtlCol="0"/>
          <a:lstStyle/>
          <a:p>
            <a:pPr rtl="0"/>
            <a:fld id="{6D22F896-40B5-4ADD-8801-0D06FADFA095}" type="slidenum">
              <a:rPr lang="es-ES" noProof="0" smtClean="0"/>
              <a:t>‹#›</a:t>
            </a:fld>
            <a:endParaRPr lang="es-ES"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Imagen 6" descr="hashOverlay-FullResolve.png"/>
          <p:cNvPicPr>
            <a:picLocks noChangeAspect="1"/>
          </p:cNvPicPr>
          <p:nvPr/>
        </p:nvPicPr>
        <p:blipFill>
          <a:blip r:embed="rId19">
            <a:alphaModFix amt="10000"/>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
        <p:nvSpPr>
          <p:cNvPr id="2" name="Marcador de posición de título 1"/>
          <p:cNvSpPr>
            <a:spLocks noGrp="1"/>
          </p:cNvSpPr>
          <p:nvPr>
            <p:ph type="title"/>
          </p:nvPr>
        </p:nvSpPr>
        <p:spPr>
          <a:xfrm>
            <a:off x="680321" y="753228"/>
            <a:ext cx="9613861" cy="1080938"/>
          </a:xfrm>
          <a:prstGeom prst="rect">
            <a:avLst/>
          </a:prstGeom>
        </p:spPr>
        <p:txBody>
          <a:bodyPr vert="horz" lIns="91440" tIns="45720" rIns="91440" bIns="45720" rtlCol="0" anchor="ctr">
            <a:normAutofit/>
          </a:bodyPr>
          <a:lstStyle/>
          <a:p>
            <a:pPr rtl="0"/>
            <a:r>
              <a:rPr lang="es-ES" noProof="0"/>
              <a:t>Haga clic para modificar el estilo de título del patrón</a:t>
            </a:r>
          </a:p>
        </p:txBody>
      </p:sp>
      <p:sp>
        <p:nvSpPr>
          <p:cNvPr id="3" name="Marcador de posición de texto 2"/>
          <p:cNvSpPr>
            <a:spLocks noGrp="1"/>
          </p:cNvSpPr>
          <p:nvPr>
            <p:ph type="body" idx="1"/>
          </p:nvPr>
        </p:nvSpPr>
        <p:spPr>
          <a:xfrm>
            <a:off x="680321" y="2336873"/>
            <a:ext cx="9613861" cy="3599316"/>
          </a:xfrm>
          <a:prstGeom prst="rect">
            <a:avLst/>
          </a:prstGeom>
        </p:spPr>
        <p:txBody>
          <a:bodyPr vert="horz" lIns="91440" tIns="45720" rIns="91440" bIns="45720" rtlCol="0">
            <a:normAutofit/>
          </a:bodyPr>
          <a:lstStyle/>
          <a:p>
            <a:pPr lvl="0" rtl="0"/>
            <a:r>
              <a:rPr lang="es-ES" noProof="0"/>
              <a:t>Haga clic para modificar los estilos de texto del patrón</a:t>
            </a:r>
          </a:p>
          <a:p>
            <a:pPr lvl="1" rtl="0"/>
            <a:r>
              <a:rPr lang="es-ES" noProof="0"/>
              <a:t>Segundo nivel</a:t>
            </a:r>
          </a:p>
          <a:p>
            <a:pPr lvl="2" rtl="0"/>
            <a:r>
              <a:rPr lang="es-ES" noProof="0"/>
              <a:t>Tercer nivel</a:t>
            </a:r>
          </a:p>
          <a:p>
            <a:pPr lvl="3" rtl="0"/>
            <a:r>
              <a:rPr lang="es-ES" noProof="0"/>
              <a:t>Cuarto nivel</a:t>
            </a:r>
          </a:p>
          <a:p>
            <a:pPr lvl="4" rtl="0"/>
            <a:r>
              <a:rPr lang="es-ES" noProof="0"/>
              <a:t>Quinto nivel</a:t>
            </a:r>
          </a:p>
        </p:txBody>
      </p:sp>
      <p:sp>
        <p:nvSpPr>
          <p:cNvPr id="4" name="Marcador de fecha 3"/>
          <p:cNvSpPr>
            <a:spLocks noGrp="1"/>
          </p:cNvSpPr>
          <p:nvPr>
            <p:ph type="dt" sz="half" idx="2"/>
          </p:nvPr>
        </p:nvSpPr>
        <p:spPr>
          <a:xfrm>
            <a:off x="7550981" y="5936187"/>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pPr rtl="0"/>
            <a:fld id="{C6A80AEF-1058-4D07-A120-45C86EB1FB53}" type="datetime1">
              <a:rPr lang="es-ES" noProof="0" smtClean="0"/>
              <a:t>10/03/2025</a:t>
            </a:fld>
            <a:endParaRPr lang="es-ES" noProof="0" dirty="0"/>
          </a:p>
        </p:txBody>
      </p:sp>
      <p:sp>
        <p:nvSpPr>
          <p:cNvPr id="5" name="Marcador de pie de página 4"/>
          <p:cNvSpPr>
            <a:spLocks noGrp="1"/>
          </p:cNvSpPr>
          <p:nvPr>
            <p:ph type="ftr" sz="quarter" idx="3"/>
          </p:nvPr>
        </p:nvSpPr>
        <p:spPr>
          <a:xfrm>
            <a:off x="680321" y="5936188"/>
            <a:ext cx="6870660" cy="365125"/>
          </a:xfrm>
          <a:prstGeom prst="rect">
            <a:avLst/>
          </a:prstGeom>
        </p:spPr>
        <p:txBody>
          <a:bodyPr vert="horz" lIns="91440" tIns="45720" rIns="91440" bIns="45720" rtlCol="0" anchor="ctr"/>
          <a:lstStyle>
            <a:lvl1pPr algn="l">
              <a:defRPr sz="1050">
                <a:solidFill>
                  <a:schemeClr val="tx1">
                    <a:tint val="75000"/>
                  </a:schemeClr>
                </a:solidFill>
              </a:defRPr>
            </a:lvl1pPr>
          </a:lstStyle>
          <a:p>
            <a:pPr rtl="0"/>
            <a:endParaRPr lang="es-ES" noProof="0"/>
          </a:p>
        </p:txBody>
      </p:sp>
      <p:sp>
        <p:nvSpPr>
          <p:cNvPr id="6" name="Marcador de posición de número de diapositiva 5"/>
          <p:cNvSpPr>
            <a:spLocks noGrp="1"/>
          </p:cNvSpPr>
          <p:nvPr>
            <p:ph type="sldNum" sz="quarter" idx="4"/>
          </p:nvPr>
        </p:nvSpPr>
        <p:spPr>
          <a:xfrm>
            <a:off x="10729455" y="753227"/>
            <a:ext cx="1154151" cy="1090789"/>
          </a:xfrm>
          <a:prstGeom prst="rect">
            <a:avLst/>
          </a:prstGeom>
        </p:spPr>
        <p:txBody>
          <a:bodyPr vert="horz" lIns="91440" tIns="45720" rIns="91440" bIns="45720" rtlCol="0" anchor="ctr"/>
          <a:lstStyle>
            <a:lvl1pPr algn="l">
              <a:defRPr sz="3600">
                <a:solidFill>
                  <a:schemeClr val="tx1">
                    <a:tint val="75000"/>
                  </a:schemeClr>
                </a:solidFill>
              </a:defRPr>
            </a:lvl1pPr>
          </a:lstStyle>
          <a:p>
            <a:pPr rtl="0"/>
            <a:fld id="{6D22F896-40B5-4ADD-8801-0D06FADFA095}" type="slidenum">
              <a:rPr lang="es-ES" noProof="0" smtClean="0"/>
              <a:pPr rtl="0"/>
              <a:t>‹#›</a:t>
            </a:fld>
            <a:endParaRPr lang="es-ES" noProof="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hf sldNum="0" hdr="0" ftr="0" dt="0"/>
  <p:txStyles>
    <p:titleStyle>
      <a:lvl1pPr algn="l" defTabSz="914400" rtl="0" eaLnBrk="1" latinLnBrk="0" hangingPunct="1">
        <a:lnSpc>
          <a:spcPct val="90000"/>
        </a:lnSpc>
        <a:spcBef>
          <a:spcPct val="0"/>
        </a:spcBef>
        <a:buNone/>
        <a:defRPr sz="36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5.png"/></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4.jp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pic>
        <p:nvPicPr>
          <p:cNvPr id="9" name="Imagen 8" descr="imagen abstracta geométrica">
            <a:extLst>
              <a:ext uri="{FF2B5EF4-FFF2-40B4-BE49-F238E27FC236}">
                <a16:creationId xmlns:a16="http://schemas.microsoft.com/office/drawing/2014/main" id="{1F6EA444-CCD5-43A4-848C-62DE7C63DDF9}"/>
              </a:ext>
              <a:ext uri="{C183D7F6-B498-43B3-948B-1728B52AA6E4}">
                <adec:decorative xmlns:adec="http://schemas.microsoft.com/office/drawing/2017/decorative" val="0"/>
              </a:ext>
            </a:extLst>
          </p:cNvPr>
          <p:cNvPicPr>
            <a:picLocks noChangeAspect="1"/>
          </p:cNvPicPr>
          <p:nvPr/>
        </p:nvPicPr>
        <p:blipFill rotWithShape="1">
          <a:blip r:embed="rId3"/>
          <a:srcRect t="10360" r="9091" b="10360"/>
          <a:stretch/>
        </p:blipFill>
        <p:spPr>
          <a:xfrm>
            <a:off x="-3176" y="10"/>
            <a:ext cx="12192000" cy="6857991"/>
          </a:xfrm>
          <a:prstGeom prst="rect">
            <a:avLst/>
          </a:prstGeom>
        </p:spPr>
      </p:pic>
      <p:sp>
        <p:nvSpPr>
          <p:cNvPr id="25" name="Rectángulo 24">
            <a:extLst>
              <a:ext uri="{FF2B5EF4-FFF2-40B4-BE49-F238E27FC236}">
                <a16:creationId xmlns:a16="http://schemas.microsoft.com/office/drawing/2014/main" id="{41704883-D088-4683-A1FD-AEE53B336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0" y="4249541"/>
            <a:ext cx="8968085" cy="1660332"/>
          </a:xfrm>
          <a:prstGeom prst="rect">
            <a:avLst/>
          </a:prstGeom>
          <a:solidFill>
            <a:schemeClr val="bg1">
              <a:lumMod val="95000"/>
              <a:lumOff val="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ES"/>
          </a:p>
        </p:txBody>
      </p:sp>
      <p:sp>
        <p:nvSpPr>
          <p:cNvPr id="2" name="Título 1">
            <a:extLst>
              <a:ext uri="{FF2B5EF4-FFF2-40B4-BE49-F238E27FC236}">
                <a16:creationId xmlns:a16="http://schemas.microsoft.com/office/drawing/2014/main" id="{CF6AF5ED-FC20-4831-8454-D57E6A498BE8}"/>
              </a:ext>
            </a:extLst>
          </p:cNvPr>
          <p:cNvSpPr>
            <a:spLocks noGrp="1"/>
          </p:cNvSpPr>
          <p:nvPr>
            <p:ph type="ctrTitle"/>
          </p:nvPr>
        </p:nvSpPr>
        <p:spPr>
          <a:xfrm>
            <a:off x="680322" y="4402667"/>
            <a:ext cx="8133478" cy="940240"/>
          </a:xfrm>
        </p:spPr>
        <p:txBody>
          <a:bodyPr rtlCol="0">
            <a:normAutofit/>
          </a:bodyPr>
          <a:lstStyle/>
          <a:p>
            <a:r>
              <a:rPr lang="es-ES" sz="4800" noProof="1"/>
              <a:t>OKCupid Date App Analysis</a:t>
            </a:r>
          </a:p>
        </p:txBody>
      </p:sp>
      <p:sp>
        <p:nvSpPr>
          <p:cNvPr id="3" name="Subtítulo 2">
            <a:extLst>
              <a:ext uri="{FF2B5EF4-FFF2-40B4-BE49-F238E27FC236}">
                <a16:creationId xmlns:a16="http://schemas.microsoft.com/office/drawing/2014/main" id="{4129664F-1730-4E16-9129-9C058466EFC7}"/>
              </a:ext>
            </a:extLst>
          </p:cNvPr>
          <p:cNvSpPr>
            <a:spLocks noGrp="1"/>
          </p:cNvSpPr>
          <p:nvPr>
            <p:ph type="subTitle" idx="1"/>
          </p:nvPr>
        </p:nvSpPr>
        <p:spPr>
          <a:xfrm>
            <a:off x="680322" y="5342302"/>
            <a:ext cx="8133478" cy="406566"/>
          </a:xfrm>
        </p:spPr>
        <p:txBody>
          <a:bodyPr rtlCol="0">
            <a:normAutofit/>
          </a:bodyPr>
          <a:lstStyle/>
          <a:p>
            <a:pPr rtl="0"/>
            <a:r>
              <a:rPr lang="es-ES" sz="1800" noProof="1"/>
              <a:t>Mar Rubio</a:t>
            </a:r>
          </a:p>
        </p:txBody>
      </p:sp>
      <p:sp>
        <p:nvSpPr>
          <p:cNvPr id="29" name="Rectángulo 28">
            <a:extLst>
              <a:ext uri="{FF2B5EF4-FFF2-40B4-BE49-F238E27FC236}">
                <a16:creationId xmlns:a16="http://schemas.microsoft.com/office/drawing/2014/main" id="{9BAB74E2-5A82-47FD-BBB4-BFD47779FF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902314"/>
            <a:ext cx="8968085" cy="275942"/>
          </a:xfrm>
          <a:prstGeom prst="rect">
            <a:avLst/>
          </a:pr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1"/>
          </a:p>
        </p:txBody>
      </p:sp>
      <p:sp>
        <p:nvSpPr>
          <p:cNvPr id="27" name="Rectángulo 26">
            <a:extLst>
              <a:ext uri="{FF2B5EF4-FFF2-40B4-BE49-F238E27FC236}">
                <a16:creationId xmlns:a16="http://schemas.microsoft.com/office/drawing/2014/main" id="{A9C04EC1-26B9-40BD-84A6-B2C0A913D0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4249541"/>
            <a:ext cx="3077109" cy="166033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ES"/>
          </a:p>
        </p:txBody>
      </p:sp>
      <p:sp>
        <p:nvSpPr>
          <p:cNvPr id="31" name="Rectángulo 30">
            <a:extLst>
              <a:ext uri="{FF2B5EF4-FFF2-40B4-BE49-F238E27FC236}">
                <a16:creationId xmlns:a16="http://schemas.microsoft.com/office/drawing/2014/main" id="{9C4FFB60-A034-4994-8F55-E38D4F31C87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111715" y="5902314"/>
            <a:ext cx="3080285" cy="275942"/>
          </a:xfrm>
          <a:prstGeom prst="rect">
            <a:avLst/>
          </a:prstGeom>
          <a:blipFill>
            <a:blip r:embed="rId5"/>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1"/>
          </a:p>
        </p:txBody>
      </p:sp>
    </p:spTree>
    <p:extLst>
      <p:ext uri="{BB962C8B-B14F-4D97-AF65-F5344CB8AC3E}">
        <p14:creationId xmlns:p14="http://schemas.microsoft.com/office/powerpoint/2010/main" val="10176817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104845-85DA-A68D-C1E9-BE40E819263B}"/>
              </a:ext>
            </a:extLst>
          </p:cNvPr>
          <p:cNvSpPr>
            <a:spLocks noGrp="1"/>
          </p:cNvSpPr>
          <p:nvPr>
            <p:ph type="title"/>
          </p:nvPr>
        </p:nvSpPr>
        <p:spPr>
          <a:xfrm>
            <a:off x="680321" y="753228"/>
            <a:ext cx="9613861" cy="1080938"/>
          </a:xfrm>
        </p:spPr>
        <p:txBody>
          <a:bodyPr anchor="ctr">
            <a:normAutofit/>
          </a:bodyPr>
          <a:lstStyle/>
          <a:p>
            <a:r>
              <a:rPr lang="es-ES" dirty="0" err="1"/>
              <a:t>Exloratory</a:t>
            </a:r>
            <a:r>
              <a:rPr lang="es-ES" dirty="0"/>
              <a:t> Data </a:t>
            </a:r>
            <a:r>
              <a:rPr lang="es-ES" dirty="0" err="1"/>
              <a:t>Analysis</a:t>
            </a:r>
            <a:r>
              <a:rPr lang="es-ES" dirty="0"/>
              <a:t> (EDA)</a:t>
            </a:r>
          </a:p>
        </p:txBody>
      </p:sp>
      <p:sp>
        <p:nvSpPr>
          <p:cNvPr id="3" name="Content Placeholder 2">
            <a:extLst>
              <a:ext uri="{FF2B5EF4-FFF2-40B4-BE49-F238E27FC236}">
                <a16:creationId xmlns:a16="http://schemas.microsoft.com/office/drawing/2014/main" id="{12A9CD5F-B63F-25A3-F50E-C7F0F9C2740E}"/>
              </a:ext>
            </a:extLst>
          </p:cNvPr>
          <p:cNvSpPr>
            <a:spLocks noGrp="1"/>
          </p:cNvSpPr>
          <p:nvPr>
            <p:ph sz="half" idx="1"/>
          </p:nvPr>
        </p:nvSpPr>
        <p:spPr>
          <a:xfrm>
            <a:off x="680320" y="2336873"/>
            <a:ext cx="4698358" cy="3599316"/>
          </a:xfrm>
        </p:spPr>
        <p:txBody>
          <a:bodyPr>
            <a:normAutofit/>
          </a:bodyPr>
          <a:lstStyle/>
          <a:p>
            <a:pPr marL="0" indent="0">
              <a:buNone/>
            </a:pPr>
            <a:r>
              <a:rPr lang="es-ES" b="1" i="0" dirty="0" err="1">
                <a:effectLst/>
              </a:rPr>
              <a:t>Offspring</a:t>
            </a:r>
            <a:r>
              <a:rPr lang="es-ES" b="1" i="0" dirty="0">
                <a:effectLst/>
              </a:rPr>
              <a:t>:</a:t>
            </a:r>
          </a:p>
          <a:p>
            <a:pPr marL="0" indent="0">
              <a:buNone/>
            </a:pPr>
            <a:r>
              <a:rPr lang="en-US" b="0" i="0" dirty="0">
                <a:effectLst/>
                <a:latin typeface="system-ui"/>
              </a:rPr>
              <a:t>Parenthood may be a significant factor influencing drug consumption. Many individuals quit drug use completely when they have children, suggesting that the likelihood of drug use is higher among those without offspring compared to those who are parents.</a:t>
            </a:r>
            <a:endParaRPr lang="es-ES" i="0" dirty="0">
              <a:effectLst/>
            </a:endParaRPr>
          </a:p>
        </p:txBody>
      </p:sp>
      <p:pic>
        <p:nvPicPr>
          <p:cNvPr id="6" name="Picture 5">
            <a:extLst>
              <a:ext uri="{FF2B5EF4-FFF2-40B4-BE49-F238E27FC236}">
                <a16:creationId xmlns:a16="http://schemas.microsoft.com/office/drawing/2014/main" id="{75C9CCDA-0D0A-FB38-8B1D-56102A143767}"/>
              </a:ext>
            </a:extLst>
          </p:cNvPr>
          <p:cNvPicPr>
            <a:picLocks noChangeAspect="1"/>
          </p:cNvPicPr>
          <p:nvPr/>
        </p:nvPicPr>
        <p:blipFill>
          <a:blip r:embed="rId2"/>
          <a:srcRect l="4349" r="-3" b="-3"/>
          <a:stretch/>
        </p:blipFill>
        <p:spPr>
          <a:xfrm>
            <a:off x="5594123" y="2336873"/>
            <a:ext cx="4700058" cy="3599316"/>
          </a:xfrm>
          <a:prstGeom prst="rect">
            <a:avLst/>
          </a:prstGeom>
          <a:noFill/>
        </p:spPr>
      </p:pic>
    </p:spTree>
    <p:extLst>
      <p:ext uri="{BB962C8B-B14F-4D97-AF65-F5344CB8AC3E}">
        <p14:creationId xmlns:p14="http://schemas.microsoft.com/office/powerpoint/2010/main" val="3060554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B7BA98-0151-FF9B-4327-51821E2F392E}"/>
              </a:ext>
            </a:extLst>
          </p:cNvPr>
          <p:cNvSpPr>
            <a:spLocks noGrp="1"/>
          </p:cNvSpPr>
          <p:nvPr>
            <p:ph type="title"/>
          </p:nvPr>
        </p:nvSpPr>
        <p:spPr/>
        <p:txBody>
          <a:bodyPr/>
          <a:lstStyle/>
          <a:p>
            <a:pPr algn="l"/>
            <a:r>
              <a:rPr lang="es-ES" dirty="0" err="1"/>
              <a:t>Preprocess</a:t>
            </a:r>
            <a:r>
              <a:rPr lang="es-ES" b="1" i="0" dirty="0">
                <a:effectLst/>
                <a:latin typeface="system-ui"/>
              </a:rPr>
              <a:t> </a:t>
            </a:r>
            <a:r>
              <a:rPr lang="es-ES" dirty="0"/>
              <a:t>Data</a:t>
            </a:r>
          </a:p>
        </p:txBody>
      </p:sp>
      <p:sp>
        <p:nvSpPr>
          <p:cNvPr id="3" name="Content Placeholder 2">
            <a:extLst>
              <a:ext uri="{FF2B5EF4-FFF2-40B4-BE49-F238E27FC236}">
                <a16:creationId xmlns:a16="http://schemas.microsoft.com/office/drawing/2014/main" id="{79F0F3A5-9574-47FD-99EC-896E3881CD25}"/>
              </a:ext>
            </a:extLst>
          </p:cNvPr>
          <p:cNvSpPr>
            <a:spLocks noGrp="1"/>
          </p:cNvSpPr>
          <p:nvPr>
            <p:ph idx="1"/>
          </p:nvPr>
        </p:nvSpPr>
        <p:spPr/>
        <p:txBody>
          <a:bodyPr>
            <a:normAutofit fontScale="92500" lnSpcReduction="10000"/>
          </a:bodyPr>
          <a:lstStyle/>
          <a:p>
            <a:pPr marL="0" indent="0">
              <a:buNone/>
            </a:pPr>
            <a:r>
              <a:rPr lang="en-US" dirty="0"/>
              <a:t>Since the dataset was too large, removing high-weight columns was necessary to enhance model performance.</a:t>
            </a:r>
          </a:p>
          <a:p>
            <a:pPr marL="0" indent="0">
              <a:buNone/>
            </a:pPr>
            <a:r>
              <a:rPr lang="en-US" dirty="0"/>
              <a:t>The “Drugs” category originally had four values: “never”, “did not answer”, “sometimes” and “often.” To balance the class distribution, we merged two categories, resulting in a binary classification: “never” and “did not answer” were assigned a value of 0, while “sometimes” and “often” were grouped as 1.</a:t>
            </a:r>
          </a:p>
          <a:p>
            <a:pPr marL="0" indent="0">
              <a:buNone/>
            </a:pPr>
            <a:r>
              <a:rPr lang="en-US" dirty="0"/>
              <a:t>Before splitting the data, categorical variables were converted into numerical values. Variables with an inherent order were transformed using Label Encoding, while those without a meaningful order were processed with One-Hot Encoding (OHE).</a:t>
            </a:r>
            <a:endParaRPr lang="es-ES" dirty="0"/>
          </a:p>
        </p:txBody>
      </p:sp>
    </p:spTree>
    <p:extLst>
      <p:ext uri="{BB962C8B-B14F-4D97-AF65-F5344CB8AC3E}">
        <p14:creationId xmlns:p14="http://schemas.microsoft.com/office/powerpoint/2010/main" val="11610623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22FA6-B269-2FA3-FC24-D39F246D00DB}"/>
              </a:ext>
            </a:extLst>
          </p:cNvPr>
          <p:cNvSpPr>
            <a:spLocks noGrp="1"/>
          </p:cNvSpPr>
          <p:nvPr>
            <p:ph type="title"/>
          </p:nvPr>
        </p:nvSpPr>
        <p:spPr>
          <a:xfrm>
            <a:off x="680321" y="753228"/>
            <a:ext cx="9613861" cy="1080938"/>
          </a:xfrm>
        </p:spPr>
        <p:txBody>
          <a:bodyPr anchor="ctr">
            <a:normAutofit/>
          </a:bodyPr>
          <a:lstStyle/>
          <a:p>
            <a:r>
              <a:rPr lang="es-ES" dirty="0" err="1"/>
              <a:t>Build</a:t>
            </a:r>
            <a:r>
              <a:rPr lang="es-ES" dirty="0"/>
              <a:t> </a:t>
            </a:r>
            <a:r>
              <a:rPr lang="es-ES" dirty="0" err="1"/>
              <a:t>Models</a:t>
            </a:r>
            <a:endParaRPr lang="es-ES" dirty="0"/>
          </a:p>
        </p:txBody>
      </p:sp>
      <p:sp>
        <p:nvSpPr>
          <p:cNvPr id="11" name="Content Placeholder 2">
            <a:extLst>
              <a:ext uri="{FF2B5EF4-FFF2-40B4-BE49-F238E27FC236}">
                <a16:creationId xmlns:a16="http://schemas.microsoft.com/office/drawing/2014/main" id="{8D7FDEC6-7734-B2DB-4161-5EE6392767D1}"/>
              </a:ext>
            </a:extLst>
          </p:cNvPr>
          <p:cNvSpPr>
            <a:spLocks noGrp="1"/>
          </p:cNvSpPr>
          <p:nvPr>
            <p:ph sz="half" idx="1"/>
          </p:nvPr>
        </p:nvSpPr>
        <p:spPr>
          <a:xfrm>
            <a:off x="680320" y="2336873"/>
            <a:ext cx="4698358" cy="3599316"/>
          </a:xfrm>
        </p:spPr>
        <p:txBody>
          <a:bodyPr>
            <a:normAutofit fontScale="92500" lnSpcReduction="20000"/>
          </a:bodyPr>
          <a:lstStyle/>
          <a:p>
            <a:pPr marL="0" indent="0">
              <a:buNone/>
            </a:pPr>
            <a:r>
              <a:rPr lang="en-US" b="1" dirty="0"/>
              <a:t>Logistic Regression:</a:t>
            </a:r>
          </a:p>
          <a:p>
            <a:pPr marL="0" indent="0">
              <a:buNone/>
            </a:pPr>
            <a:r>
              <a:rPr lang="en-US" dirty="0"/>
              <a:t>Since this is a binary classification problem with two possible outcomes (0 or 1), Logistic Regression is a suitable model to start with. It predicts the probability that an instance belongs to a particular class and assigns it accordingly. The code snippet on the right shows the implementation, where the model achieves an accuracy of </a:t>
            </a:r>
            <a:r>
              <a:rPr lang="en-US" b="1" dirty="0"/>
              <a:t>0.87</a:t>
            </a:r>
            <a:r>
              <a:rPr lang="en-US" dirty="0"/>
              <a:t> on the test data.</a:t>
            </a:r>
          </a:p>
        </p:txBody>
      </p:sp>
      <p:pic>
        <p:nvPicPr>
          <p:cNvPr id="6" name="Picture 5">
            <a:extLst>
              <a:ext uri="{FF2B5EF4-FFF2-40B4-BE49-F238E27FC236}">
                <a16:creationId xmlns:a16="http://schemas.microsoft.com/office/drawing/2014/main" id="{314425CF-331A-D927-878D-A5B35C37C9FD}"/>
              </a:ext>
            </a:extLst>
          </p:cNvPr>
          <p:cNvPicPr>
            <a:picLocks noChangeAspect="1"/>
          </p:cNvPicPr>
          <p:nvPr/>
        </p:nvPicPr>
        <p:blipFill>
          <a:blip r:embed="rId2"/>
          <a:stretch>
            <a:fillRect/>
          </a:stretch>
        </p:blipFill>
        <p:spPr>
          <a:xfrm>
            <a:off x="5670323" y="2781371"/>
            <a:ext cx="5968200" cy="2581118"/>
          </a:xfrm>
          <a:prstGeom prst="rect">
            <a:avLst/>
          </a:prstGeom>
          <a:noFill/>
        </p:spPr>
      </p:pic>
    </p:spTree>
    <p:extLst>
      <p:ext uri="{BB962C8B-B14F-4D97-AF65-F5344CB8AC3E}">
        <p14:creationId xmlns:p14="http://schemas.microsoft.com/office/powerpoint/2010/main" val="309037660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E5A47-ED30-DA66-A0DF-1AE702E02E2C}"/>
              </a:ext>
            </a:extLst>
          </p:cNvPr>
          <p:cNvSpPr>
            <a:spLocks noGrp="1"/>
          </p:cNvSpPr>
          <p:nvPr>
            <p:ph type="title"/>
          </p:nvPr>
        </p:nvSpPr>
        <p:spPr>
          <a:xfrm>
            <a:off x="680321" y="753228"/>
            <a:ext cx="9613861" cy="1080938"/>
          </a:xfrm>
        </p:spPr>
        <p:txBody>
          <a:bodyPr anchor="ctr">
            <a:normAutofit/>
          </a:bodyPr>
          <a:lstStyle/>
          <a:p>
            <a:r>
              <a:rPr lang="es-ES" dirty="0" err="1"/>
              <a:t>Build</a:t>
            </a:r>
            <a:r>
              <a:rPr lang="es-ES" dirty="0"/>
              <a:t> </a:t>
            </a:r>
            <a:r>
              <a:rPr lang="es-ES" dirty="0" err="1"/>
              <a:t>Models</a:t>
            </a:r>
            <a:endParaRPr lang="es-ES" dirty="0"/>
          </a:p>
        </p:txBody>
      </p:sp>
      <p:pic>
        <p:nvPicPr>
          <p:cNvPr id="6" name="Picture 5">
            <a:extLst>
              <a:ext uri="{FF2B5EF4-FFF2-40B4-BE49-F238E27FC236}">
                <a16:creationId xmlns:a16="http://schemas.microsoft.com/office/drawing/2014/main" id="{4693F185-D310-75D6-901C-B410978F8345}"/>
              </a:ext>
            </a:extLst>
          </p:cNvPr>
          <p:cNvPicPr>
            <a:picLocks noChangeAspect="1"/>
          </p:cNvPicPr>
          <p:nvPr/>
        </p:nvPicPr>
        <p:blipFill>
          <a:blip r:embed="rId2"/>
          <a:stretch>
            <a:fillRect/>
          </a:stretch>
        </p:blipFill>
        <p:spPr>
          <a:xfrm>
            <a:off x="680320" y="2886240"/>
            <a:ext cx="4698358" cy="2500581"/>
          </a:xfrm>
          <a:prstGeom prst="rect">
            <a:avLst/>
          </a:prstGeom>
          <a:noFill/>
        </p:spPr>
      </p:pic>
      <p:sp>
        <p:nvSpPr>
          <p:cNvPr id="11" name="Content Placeholder 3">
            <a:extLst>
              <a:ext uri="{FF2B5EF4-FFF2-40B4-BE49-F238E27FC236}">
                <a16:creationId xmlns:a16="http://schemas.microsoft.com/office/drawing/2014/main" id="{B9B28D9C-DAF3-E924-4D76-61C2361338BC}"/>
              </a:ext>
            </a:extLst>
          </p:cNvPr>
          <p:cNvSpPr>
            <a:spLocks noGrp="1"/>
          </p:cNvSpPr>
          <p:nvPr>
            <p:ph sz="half" idx="2"/>
          </p:nvPr>
        </p:nvSpPr>
        <p:spPr>
          <a:xfrm>
            <a:off x="5594123" y="2336873"/>
            <a:ext cx="4700058" cy="3599316"/>
          </a:xfrm>
        </p:spPr>
        <p:txBody>
          <a:bodyPr>
            <a:normAutofit/>
          </a:bodyPr>
          <a:lstStyle/>
          <a:p>
            <a:pPr marL="0" indent="0">
              <a:buNone/>
            </a:pPr>
            <a:r>
              <a:rPr lang="en-US" b="1" dirty="0"/>
              <a:t>Support Vector Machine:</a:t>
            </a:r>
          </a:p>
          <a:p>
            <a:pPr marL="0" indent="0">
              <a:buNone/>
            </a:pPr>
            <a:r>
              <a:rPr lang="en-US" sz="2200" dirty="0"/>
              <a:t>The Support Vector Machine (SVM) is another model well-suited for classification tasks like this one. The code snippet on the left demonstrates its implementation, using the </a:t>
            </a:r>
            <a:r>
              <a:rPr lang="en-US" sz="2200" b="1" dirty="0"/>
              <a:t>RBF kernel</a:t>
            </a:r>
            <a:r>
              <a:rPr lang="en-US" sz="2200" dirty="0"/>
              <a:t>. The model performs similarly to Logistic Regression, achieving an accuracy of </a:t>
            </a:r>
            <a:r>
              <a:rPr lang="en-US" sz="2200" b="1" dirty="0"/>
              <a:t>0.87</a:t>
            </a:r>
            <a:r>
              <a:rPr lang="en-US" sz="2200" dirty="0"/>
              <a:t> on the test data.</a:t>
            </a:r>
          </a:p>
        </p:txBody>
      </p:sp>
    </p:spTree>
    <p:extLst>
      <p:ext uri="{BB962C8B-B14F-4D97-AF65-F5344CB8AC3E}">
        <p14:creationId xmlns:p14="http://schemas.microsoft.com/office/powerpoint/2010/main" val="2399751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5E088C-0B7F-B07F-01FF-B96E8E5507AB}"/>
              </a:ext>
            </a:extLst>
          </p:cNvPr>
          <p:cNvSpPr>
            <a:spLocks noGrp="1"/>
          </p:cNvSpPr>
          <p:nvPr>
            <p:ph type="title"/>
          </p:nvPr>
        </p:nvSpPr>
        <p:spPr>
          <a:xfrm>
            <a:off x="680321" y="753228"/>
            <a:ext cx="9613861" cy="1080938"/>
          </a:xfrm>
        </p:spPr>
        <p:txBody>
          <a:bodyPr anchor="ctr">
            <a:normAutofit/>
          </a:bodyPr>
          <a:lstStyle/>
          <a:p>
            <a:r>
              <a:rPr lang="es-ES" dirty="0" err="1"/>
              <a:t>Evaluate</a:t>
            </a:r>
            <a:r>
              <a:rPr lang="es-ES" dirty="0"/>
              <a:t> </a:t>
            </a:r>
            <a:r>
              <a:rPr lang="es-ES" dirty="0" err="1"/>
              <a:t>Models</a:t>
            </a:r>
            <a:endParaRPr lang="es-ES" dirty="0"/>
          </a:p>
        </p:txBody>
      </p:sp>
      <p:sp>
        <p:nvSpPr>
          <p:cNvPr id="11" name="Content Placeholder 2">
            <a:extLst>
              <a:ext uri="{FF2B5EF4-FFF2-40B4-BE49-F238E27FC236}">
                <a16:creationId xmlns:a16="http://schemas.microsoft.com/office/drawing/2014/main" id="{2FE943A9-ECD5-08FA-B089-F11E293F3E87}"/>
              </a:ext>
            </a:extLst>
          </p:cNvPr>
          <p:cNvSpPr>
            <a:spLocks noGrp="1"/>
          </p:cNvSpPr>
          <p:nvPr>
            <p:ph sz="half" idx="1"/>
          </p:nvPr>
        </p:nvSpPr>
        <p:spPr>
          <a:xfrm>
            <a:off x="680320" y="2336873"/>
            <a:ext cx="4698358" cy="3599316"/>
          </a:xfrm>
        </p:spPr>
        <p:txBody>
          <a:bodyPr>
            <a:normAutofit fontScale="92500" lnSpcReduction="20000"/>
          </a:bodyPr>
          <a:lstStyle/>
          <a:p>
            <a:pPr marL="0" indent="0">
              <a:buNone/>
            </a:pPr>
            <a:r>
              <a:rPr lang="en-US" b="1" dirty="0"/>
              <a:t>Evaluation metrics:</a:t>
            </a:r>
          </a:p>
          <a:p>
            <a:pPr marL="0" indent="0">
              <a:buNone/>
            </a:pPr>
            <a:r>
              <a:rPr lang="en-US" dirty="0"/>
              <a:t>The results indicate that the SVM model struggles to accurately predict users who take drugs ('Sometimes'/'Often'). As shown in the code snippet on the right, the precision, recall, and F1-score for this category are all </a:t>
            </a:r>
            <a:r>
              <a:rPr lang="en-US" b="1" dirty="0"/>
              <a:t>0</a:t>
            </a:r>
            <a:r>
              <a:rPr lang="en-US" dirty="0"/>
              <a:t>, meaning the model fails to identify any drug users correctly. This suggests that adjustments, such as balancing the dataset or tuning hyperparameters, may be necessary to improve performance.</a:t>
            </a:r>
          </a:p>
        </p:txBody>
      </p:sp>
      <p:pic>
        <p:nvPicPr>
          <p:cNvPr id="8" name="Picture 7">
            <a:extLst>
              <a:ext uri="{FF2B5EF4-FFF2-40B4-BE49-F238E27FC236}">
                <a16:creationId xmlns:a16="http://schemas.microsoft.com/office/drawing/2014/main" id="{D5D3FA9A-26F6-4E33-3B4E-E1278B300146}"/>
              </a:ext>
            </a:extLst>
          </p:cNvPr>
          <p:cNvPicPr>
            <a:picLocks noChangeAspect="1"/>
          </p:cNvPicPr>
          <p:nvPr/>
        </p:nvPicPr>
        <p:blipFill>
          <a:blip r:embed="rId2"/>
          <a:stretch>
            <a:fillRect/>
          </a:stretch>
        </p:blipFill>
        <p:spPr>
          <a:xfrm>
            <a:off x="6525992" y="2270198"/>
            <a:ext cx="4199158" cy="3749535"/>
          </a:xfrm>
          <a:prstGeom prst="rect">
            <a:avLst/>
          </a:prstGeom>
        </p:spPr>
      </p:pic>
    </p:spTree>
    <p:extLst>
      <p:ext uri="{BB962C8B-B14F-4D97-AF65-F5344CB8AC3E}">
        <p14:creationId xmlns:p14="http://schemas.microsoft.com/office/powerpoint/2010/main" val="35953527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8BD919-5422-B4F1-7F9B-42B12392177D}"/>
              </a:ext>
            </a:extLst>
          </p:cNvPr>
          <p:cNvSpPr>
            <a:spLocks noGrp="1"/>
          </p:cNvSpPr>
          <p:nvPr>
            <p:ph type="title"/>
          </p:nvPr>
        </p:nvSpPr>
        <p:spPr>
          <a:xfrm>
            <a:off x="680321" y="753228"/>
            <a:ext cx="9613861" cy="1080938"/>
          </a:xfrm>
        </p:spPr>
        <p:txBody>
          <a:bodyPr anchor="ctr">
            <a:normAutofit/>
          </a:bodyPr>
          <a:lstStyle/>
          <a:p>
            <a:r>
              <a:rPr lang="es-ES" dirty="0" err="1"/>
              <a:t>Hyperparameter</a:t>
            </a:r>
            <a:r>
              <a:rPr lang="es-ES" dirty="0"/>
              <a:t> </a:t>
            </a:r>
            <a:r>
              <a:rPr lang="es-ES" dirty="0" err="1"/>
              <a:t>Tuning</a:t>
            </a:r>
            <a:r>
              <a:rPr lang="es-ES" dirty="0"/>
              <a:t> </a:t>
            </a:r>
            <a:r>
              <a:rPr lang="es-ES" dirty="0" err="1"/>
              <a:t>for</a:t>
            </a:r>
            <a:r>
              <a:rPr lang="es-ES" dirty="0"/>
              <a:t> </a:t>
            </a:r>
            <a:r>
              <a:rPr lang="es-ES" dirty="0" err="1"/>
              <a:t>Logistic</a:t>
            </a:r>
            <a:r>
              <a:rPr lang="es-ES" dirty="0"/>
              <a:t> </a:t>
            </a:r>
            <a:r>
              <a:rPr lang="es-ES" dirty="0" err="1"/>
              <a:t>Regression</a:t>
            </a:r>
            <a:endParaRPr lang="es-ES" dirty="0"/>
          </a:p>
        </p:txBody>
      </p:sp>
      <p:sp>
        <p:nvSpPr>
          <p:cNvPr id="11" name="Content Placeholder 2">
            <a:extLst>
              <a:ext uri="{FF2B5EF4-FFF2-40B4-BE49-F238E27FC236}">
                <a16:creationId xmlns:a16="http://schemas.microsoft.com/office/drawing/2014/main" id="{9492E315-2F45-01C9-0851-099FAFF5B2FE}"/>
              </a:ext>
            </a:extLst>
          </p:cNvPr>
          <p:cNvSpPr>
            <a:spLocks noGrp="1"/>
          </p:cNvSpPr>
          <p:nvPr>
            <p:ph sz="half" idx="1"/>
          </p:nvPr>
        </p:nvSpPr>
        <p:spPr>
          <a:xfrm>
            <a:off x="680321" y="2269140"/>
            <a:ext cx="5091830" cy="3976211"/>
          </a:xfrm>
        </p:spPr>
        <p:txBody>
          <a:bodyPr>
            <a:noAutofit/>
          </a:bodyPr>
          <a:lstStyle/>
          <a:p>
            <a:pPr marL="0" indent="0">
              <a:buNone/>
            </a:pPr>
            <a:r>
              <a:rPr lang="en-US" sz="1800" dirty="0"/>
              <a:t>The first version was a simple introduction, stating that Logistic Regression was chosen because the problem involves two categories  (0 or 1). It lacked depth and did not explain model performance.</a:t>
            </a:r>
          </a:p>
          <a:p>
            <a:pPr marL="0" indent="0">
              <a:buNone/>
            </a:pPr>
            <a:r>
              <a:rPr lang="en-US" sz="1800" dirty="0"/>
              <a:t>The improved version adds hyperparameter tuning, addressing class imbalance (1:6 ratio) because there are 51,804 instances of class 0 (non-drug users) and only 8,142 instances of class 1 (drug users). This adjustment helps the model focus more on detecting drug users. It also explains how it impacted precision, recall, and F1-score, highlighting the trade-off: lower accuracy but better recall for drug users, making the model more balanced.</a:t>
            </a:r>
          </a:p>
        </p:txBody>
      </p:sp>
      <p:pic>
        <p:nvPicPr>
          <p:cNvPr id="6" name="Picture 5">
            <a:extLst>
              <a:ext uri="{FF2B5EF4-FFF2-40B4-BE49-F238E27FC236}">
                <a16:creationId xmlns:a16="http://schemas.microsoft.com/office/drawing/2014/main" id="{90F954EF-8440-6FCF-E563-091AB565DA73}"/>
              </a:ext>
            </a:extLst>
          </p:cNvPr>
          <p:cNvPicPr>
            <a:picLocks noChangeAspect="1"/>
          </p:cNvPicPr>
          <p:nvPr/>
        </p:nvPicPr>
        <p:blipFill>
          <a:blip r:embed="rId2"/>
          <a:stretch>
            <a:fillRect/>
          </a:stretch>
        </p:blipFill>
        <p:spPr>
          <a:xfrm>
            <a:off x="6022747" y="2403548"/>
            <a:ext cx="5644919" cy="3330502"/>
          </a:xfrm>
          <a:prstGeom prst="rect">
            <a:avLst/>
          </a:prstGeom>
          <a:noFill/>
        </p:spPr>
      </p:pic>
    </p:spTree>
    <p:extLst>
      <p:ext uri="{BB962C8B-B14F-4D97-AF65-F5344CB8AC3E}">
        <p14:creationId xmlns:p14="http://schemas.microsoft.com/office/powerpoint/2010/main" val="8763206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1D9DF9-694F-0C59-17F9-3FF67872FC1B}"/>
              </a:ext>
            </a:extLst>
          </p:cNvPr>
          <p:cNvSpPr>
            <a:spLocks noGrp="1"/>
          </p:cNvSpPr>
          <p:nvPr>
            <p:ph type="title"/>
          </p:nvPr>
        </p:nvSpPr>
        <p:spPr>
          <a:xfrm>
            <a:off x="680321" y="753228"/>
            <a:ext cx="9613861" cy="1080938"/>
          </a:xfrm>
        </p:spPr>
        <p:txBody>
          <a:bodyPr anchor="ctr">
            <a:normAutofit/>
          </a:bodyPr>
          <a:lstStyle/>
          <a:p>
            <a:r>
              <a:rPr lang="es-ES" dirty="0"/>
              <a:t>Performance </a:t>
            </a:r>
            <a:r>
              <a:rPr lang="es-ES" dirty="0" err="1"/>
              <a:t>Evaluation</a:t>
            </a:r>
            <a:endParaRPr lang="es-ES" dirty="0"/>
          </a:p>
        </p:txBody>
      </p:sp>
      <p:pic>
        <p:nvPicPr>
          <p:cNvPr id="6" name="Picture 5">
            <a:extLst>
              <a:ext uri="{FF2B5EF4-FFF2-40B4-BE49-F238E27FC236}">
                <a16:creationId xmlns:a16="http://schemas.microsoft.com/office/drawing/2014/main" id="{20F5F784-A425-D925-C340-B46D8023198B}"/>
              </a:ext>
            </a:extLst>
          </p:cNvPr>
          <p:cNvPicPr>
            <a:picLocks noChangeAspect="1"/>
          </p:cNvPicPr>
          <p:nvPr/>
        </p:nvPicPr>
        <p:blipFill>
          <a:blip r:embed="rId2"/>
          <a:stretch>
            <a:fillRect/>
          </a:stretch>
        </p:blipFill>
        <p:spPr>
          <a:xfrm>
            <a:off x="874220" y="2336873"/>
            <a:ext cx="4310558" cy="3599316"/>
          </a:xfrm>
          <a:prstGeom prst="rect">
            <a:avLst/>
          </a:prstGeom>
          <a:noFill/>
        </p:spPr>
      </p:pic>
      <p:sp>
        <p:nvSpPr>
          <p:cNvPr id="11" name="Content Placeholder 3">
            <a:extLst>
              <a:ext uri="{FF2B5EF4-FFF2-40B4-BE49-F238E27FC236}">
                <a16:creationId xmlns:a16="http://schemas.microsoft.com/office/drawing/2014/main" id="{BA8579CF-DB22-E107-1FF3-4CC49DC77088}"/>
              </a:ext>
            </a:extLst>
          </p:cNvPr>
          <p:cNvSpPr>
            <a:spLocks noGrp="1"/>
          </p:cNvSpPr>
          <p:nvPr>
            <p:ph sz="half" idx="2"/>
          </p:nvPr>
        </p:nvSpPr>
        <p:spPr>
          <a:xfrm>
            <a:off x="5594123" y="2336873"/>
            <a:ext cx="4700058" cy="3599316"/>
          </a:xfrm>
        </p:spPr>
        <p:txBody>
          <a:bodyPr>
            <a:normAutofit fontScale="92500" lnSpcReduction="10000"/>
          </a:bodyPr>
          <a:lstStyle/>
          <a:p>
            <a:pPr marL="0" indent="0">
              <a:buNone/>
            </a:pPr>
            <a:r>
              <a:rPr lang="en-US" sz="2200" b="0" i="0" dirty="0">
                <a:effectLst/>
                <a:latin typeface="Trebuchet MS (Body)"/>
              </a:rPr>
              <a:t>This confusion matrix shows how well the Logistic Regression model predicts drug use. The top left square (7736) represents correctly identified Non-Drug Users, while the top right (2645) shows Non-Drug Users mistakenly classified as Drug Users. The bottom left and bottom right squares indicate that the model struggles to correctly identify Drug Users, meaning it tends to classify most people as Non-Drug Users. This suggests an imbalance in the predictions, which will require further model adjustments.</a:t>
            </a:r>
            <a:endParaRPr lang="en-US" sz="2200" dirty="0">
              <a:latin typeface="Trebuchet MS (Body)"/>
            </a:endParaRPr>
          </a:p>
        </p:txBody>
      </p:sp>
    </p:spTree>
    <p:extLst>
      <p:ext uri="{BB962C8B-B14F-4D97-AF65-F5344CB8AC3E}">
        <p14:creationId xmlns:p14="http://schemas.microsoft.com/office/powerpoint/2010/main" val="2188957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D97A93-7052-0E04-44F6-D02734A5CEE5}"/>
              </a:ext>
            </a:extLst>
          </p:cNvPr>
          <p:cNvSpPr>
            <a:spLocks noGrp="1"/>
          </p:cNvSpPr>
          <p:nvPr>
            <p:ph type="title"/>
          </p:nvPr>
        </p:nvSpPr>
        <p:spPr>
          <a:xfrm>
            <a:off x="680321" y="753228"/>
            <a:ext cx="9613861" cy="1080938"/>
          </a:xfrm>
        </p:spPr>
        <p:txBody>
          <a:bodyPr anchor="ctr">
            <a:normAutofit/>
          </a:bodyPr>
          <a:lstStyle/>
          <a:p>
            <a:r>
              <a:rPr lang="es-ES" dirty="0" err="1"/>
              <a:t>Conclusions</a:t>
            </a:r>
            <a:r>
              <a:rPr lang="es-ES" dirty="0"/>
              <a:t> and Next </a:t>
            </a:r>
            <a:r>
              <a:rPr lang="es-ES" dirty="0" err="1"/>
              <a:t>Steps</a:t>
            </a:r>
            <a:endParaRPr lang="es-ES" dirty="0"/>
          </a:p>
        </p:txBody>
      </p:sp>
      <p:sp>
        <p:nvSpPr>
          <p:cNvPr id="3" name="Content Placeholder 2">
            <a:extLst>
              <a:ext uri="{FF2B5EF4-FFF2-40B4-BE49-F238E27FC236}">
                <a16:creationId xmlns:a16="http://schemas.microsoft.com/office/drawing/2014/main" id="{6C234AE1-4B0D-1F62-7BE5-F3E5B1B0E49E}"/>
              </a:ext>
            </a:extLst>
          </p:cNvPr>
          <p:cNvSpPr>
            <a:spLocks noGrp="1"/>
          </p:cNvSpPr>
          <p:nvPr>
            <p:ph sz="half" idx="1"/>
          </p:nvPr>
        </p:nvSpPr>
        <p:spPr>
          <a:xfrm>
            <a:off x="680320" y="2336873"/>
            <a:ext cx="5415680" cy="3599316"/>
          </a:xfrm>
        </p:spPr>
        <p:txBody>
          <a:bodyPr>
            <a:normAutofit fontScale="92500"/>
          </a:bodyPr>
          <a:lstStyle/>
          <a:p>
            <a:pPr marL="0" indent="0">
              <a:buNone/>
            </a:pPr>
            <a:r>
              <a:rPr lang="es-ES" sz="1700" b="1" dirty="0" err="1"/>
              <a:t>Conclusions</a:t>
            </a:r>
            <a:r>
              <a:rPr lang="es-ES" sz="1700" b="1" dirty="0"/>
              <a:t>:</a:t>
            </a:r>
          </a:p>
          <a:p>
            <a:pPr marL="0" indent="0">
              <a:buNone/>
            </a:pPr>
            <a:r>
              <a:rPr lang="en-US" sz="1400" dirty="0"/>
              <a:t>For this prediction task, determining whether a user takes drugs or not, the Support Vector Machine (SVM) did not prove to be useful due to poor recall for drug users. Logistic Regression performed better, but the model still did not yield the expected results. However, with further hyperparameter tuning, resampling techniques (oversampling/</a:t>
            </a:r>
            <a:r>
              <a:rPr lang="en-US" sz="1400" dirty="0" err="1"/>
              <a:t>undersampling</a:t>
            </a:r>
            <a:r>
              <a:rPr lang="en-US" sz="1400" dirty="0"/>
              <a:t>), and feature selection, we could improve predictions. Class imbalance remains a major challenge, as the model struggled to identify the minority class correctly.</a:t>
            </a:r>
          </a:p>
          <a:p>
            <a:pPr marL="0" indent="0">
              <a:buNone/>
            </a:pPr>
            <a:r>
              <a:rPr lang="es-ES" sz="1700" b="1" dirty="0"/>
              <a:t>Next </a:t>
            </a:r>
            <a:r>
              <a:rPr lang="es-ES" sz="1700" b="1" dirty="0" err="1"/>
              <a:t>Steps</a:t>
            </a:r>
            <a:r>
              <a:rPr lang="es-ES" sz="1700" b="1" dirty="0"/>
              <a:t>:</a:t>
            </a:r>
          </a:p>
          <a:p>
            <a:pPr marL="0" indent="0">
              <a:buNone/>
            </a:pPr>
            <a:r>
              <a:rPr lang="en-US" sz="1400" dirty="0"/>
              <a:t>To further enhance model performance, we should prioritize addressing class imbalance early on through proper data resampling techniques. Exploring alternative models such as K-Nearest Neighbors (KNN) or Random Forest could improve prediction accuracy. Additionally, fine-tuning hyperparameters, performing feature selection, and testing different evaluation metrics (e.g., AUC-ROC) could provide deeper insights into model performance.</a:t>
            </a:r>
          </a:p>
          <a:p>
            <a:pPr marL="0" indent="0">
              <a:buNone/>
            </a:pPr>
            <a:endParaRPr lang="es-ES" sz="1100" b="1" dirty="0"/>
          </a:p>
        </p:txBody>
      </p:sp>
      <p:pic>
        <p:nvPicPr>
          <p:cNvPr id="5" name="Picture 4">
            <a:extLst>
              <a:ext uri="{FF2B5EF4-FFF2-40B4-BE49-F238E27FC236}">
                <a16:creationId xmlns:a16="http://schemas.microsoft.com/office/drawing/2014/main" id="{0462A090-1C93-3CDF-FC7A-400B4B39585B}"/>
              </a:ext>
            </a:extLst>
          </p:cNvPr>
          <p:cNvPicPr>
            <a:picLocks noChangeAspect="1"/>
          </p:cNvPicPr>
          <p:nvPr/>
        </p:nvPicPr>
        <p:blipFill>
          <a:blip r:embed="rId2"/>
          <a:srcRect l="5981" r="3" b="3"/>
          <a:stretch/>
        </p:blipFill>
        <p:spPr>
          <a:xfrm>
            <a:off x="6289448" y="2336873"/>
            <a:ext cx="4700058" cy="3599316"/>
          </a:xfrm>
          <a:prstGeom prst="rect">
            <a:avLst/>
          </a:prstGeom>
          <a:noFill/>
        </p:spPr>
      </p:pic>
    </p:spTree>
    <p:extLst>
      <p:ext uri="{BB962C8B-B14F-4D97-AF65-F5344CB8AC3E}">
        <p14:creationId xmlns:p14="http://schemas.microsoft.com/office/powerpoint/2010/main" val="38564707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7EA8EB06-3490-598E-D34D-E424BC35A3D1}"/>
              </a:ext>
            </a:extLst>
          </p:cNvPr>
          <p:cNvSpPr txBox="1"/>
          <p:nvPr/>
        </p:nvSpPr>
        <p:spPr>
          <a:xfrm>
            <a:off x="1728216" y="2798064"/>
            <a:ext cx="9089136" cy="1015663"/>
          </a:xfrm>
          <a:prstGeom prst="rect">
            <a:avLst/>
          </a:prstGeom>
          <a:noFill/>
        </p:spPr>
        <p:txBody>
          <a:bodyPr wrap="square" rtlCol="0">
            <a:spAutoFit/>
          </a:bodyPr>
          <a:lstStyle/>
          <a:p>
            <a:r>
              <a:rPr lang="es-ES" sz="6000" dirty="0" err="1"/>
              <a:t>Thank</a:t>
            </a:r>
            <a:r>
              <a:rPr lang="es-ES" sz="6000" dirty="0"/>
              <a:t> </a:t>
            </a:r>
            <a:r>
              <a:rPr lang="es-ES" sz="6000" dirty="0" err="1"/>
              <a:t>you</a:t>
            </a:r>
            <a:r>
              <a:rPr lang="es-ES" sz="6000" dirty="0"/>
              <a:t> </a:t>
            </a:r>
            <a:r>
              <a:rPr lang="es-ES" sz="6000" dirty="0" err="1"/>
              <a:t>for</a:t>
            </a:r>
            <a:r>
              <a:rPr lang="es-ES" sz="6000" dirty="0"/>
              <a:t> </a:t>
            </a:r>
            <a:r>
              <a:rPr lang="es-ES" sz="6000" dirty="0" err="1"/>
              <a:t>your</a:t>
            </a:r>
            <a:r>
              <a:rPr lang="es-ES" sz="6000" dirty="0"/>
              <a:t> time!</a:t>
            </a:r>
          </a:p>
        </p:txBody>
      </p:sp>
    </p:spTree>
    <p:extLst>
      <p:ext uri="{BB962C8B-B14F-4D97-AF65-F5344CB8AC3E}">
        <p14:creationId xmlns:p14="http://schemas.microsoft.com/office/powerpoint/2010/main" val="112321901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6000"/>
                <a:shade val="100000"/>
                <a:hueMod val="270000"/>
                <a:satMod val="200000"/>
                <a:lumMod val="128000"/>
              </a:schemeClr>
            </a:gs>
            <a:gs pos="50000">
              <a:schemeClr val="bg2">
                <a:shade val="100000"/>
                <a:hueMod val="100000"/>
                <a:satMod val="110000"/>
                <a:lumMod val="130000"/>
              </a:schemeClr>
            </a:gs>
            <a:gs pos="100000">
              <a:schemeClr val="bg2">
                <a:shade val="78000"/>
                <a:hueMod val="44000"/>
                <a:satMod val="200000"/>
                <a:lumMod val="69000"/>
              </a:schemeClr>
            </a:gs>
          </a:gsLst>
          <a:lin ang="2520000" scaled="0"/>
        </a:gradFill>
        <a:effectLst/>
      </p:bgPr>
    </p:bg>
    <p:spTree>
      <p:nvGrpSpPr>
        <p:cNvPr id="1" name=""/>
        <p:cNvGrpSpPr/>
        <p:nvPr/>
      </p:nvGrpSpPr>
      <p:grpSpPr>
        <a:xfrm>
          <a:off x="0" y="0"/>
          <a:ext cx="0" cy="0"/>
          <a:chOff x="0" y="0"/>
          <a:chExt cx="0" cy="0"/>
        </a:xfrm>
      </p:grpSpPr>
      <p:grpSp>
        <p:nvGrpSpPr>
          <p:cNvPr id="71" name="Grupo 70">
            <a:extLst>
              <a:ext uri="{FF2B5EF4-FFF2-40B4-BE49-F238E27FC236}">
                <a16:creationId xmlns:a16="http://schemas.microsoft.com/office/drawing/2014/main" id="{7A865E47-4365-4F21-B8EA-13B2C12BCB9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3176" y="0"/>
            <a:ext cx="12192000" cy="6858001"/>
            <a:chOff x="-3176" y="0"/>
            <a:chExt cx="12192000" cy="6858001"/>
          </a:xfrm>
        </p:grpSpPr>
        <p:sp useBgFill="1">
          <p:nvSpPr>
            <p:cNvPr id="72" name="Rectángulo 71">
              <a:extLst>
                <a:ext uri="{FF2B5EF4-FFF2-40B4-BE49-F238E27FC236}">
                  <a16:creationId xmlns:a16="http://schemas.microsoft.com/office/drawing/2014/main" id="{0CE24988-BB27-40E5-A961-9FA7ED0DB9B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2188824"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1"/>
            </a:p>
          </p:txBody>
        </p:sp>
        <p:pic>
          <p:nvPicPr>
            <p:cNvPr id="73" name="Imagen 72">
              <a:extLst>
                <a:ext uri="{FF2B5EF4-FFF2-40B4-BE49-F238E27FC236}">
                  <a16:creationId xmlns:a16="http://schemas.microsoft.com/office/drawing/2014/main" id="{80BDE80E-ADE0-4E16-8F80-306A15F4D3FB}"/>
                </a:ext>
                <a:ext uri="{C183D7F6-B498-43B3-948B-1728B52AA6E4}">
                  <adec:decorative xmlns:adec="http://schemas.microsoft.com/office/drawing/2017/decorative" val="1"/>
                </a:ext>
              </a:extLst>
            </p:cNvPr>
            <p:cNvPicPr>
              <a:picLocks noChangeAspect="1"/>
            </p:cNvPicPr>
            <p:nvPr>
              <p:extLst>
                <p:ext uri="{386F3935-93C4-4BCD-93E2-E3B085C9AB24}">
                  <p16:designElem xmlns:p16="http://schemas.microsoft.com/office/powerpoint/2015/main" val="1"/>
                </p:ext>
              </p:extLst>
            </p:nvPr>
          </p:nvPicPr>
          <p:blipFill>
            <a:blip r:embed="rId3">
              <a:alphaModFix amt="10000"/>
              <a:extLst>
                <a:ext uri="{28A0092B-C50C-407E-A947-70E740481C1C}">
                  <a14:useLocalDpi xmlns:a14="http://schemas.microsoft.com/office/drawing/2010/main" val="0"/>
                </a:ext>
              </a:extLst>
            </a:blip>
            <a:stretch>
              <a:fillRect/>
            </a:stretch>
          </p:blipFill>
          <p:spPr>
            <a:xfrm>
              <a:off x="-3176" y="0"/>
              <a:ext cx="12192000" cy="6858000"/>
            </a:xfrm>
            <a:prstGeom prst="rect">
              <a:avLst/>
            </a:prstGeom>
          </p:spPr>
        </p:pic>
      </p:grpSp>
      <p:sp>
        <p:nvSpPr>
          <p:cNvPr id="3" name="Marcador de contenido 2">
            <a:extLst>
              <a:ext uri="{FF2B5EF4-FFF2-40B4-BE49-F238E27FC236}">
                <a16:creationId xmlns:a16="http://schemas.microsoft.com/office/drawing/2014/main" id="{231938DA-620A-4CBC-BBE9-7431181FEEAC}"/>
              </a:ext>
            </a:extLst>
          </p:cNvPr>
          <p:cNvSpPr>
            <a:spLocks noGrp="1"/>
          </p:cNvSpPr>
          <p:nvPr>
            <p:ph idx="1"/>
          </p:nvPr>
        </p:nvSpPr>
        <p:spPr>
          <a:xfrm>
            <a:off x="680322" y="2336873"/>
            <a:ext cx="5041628" cy="3599316"/>
          </a:xfrm>
        </p:spPr>
        <p:txBody>
          <a:bodyPr rtlCol="0">
            <a:normAutofit/>
          </a:bodyPr>
          <a:lstStyle/>
          <a:p>
            <a:pPr marL="0" indent="0" rtl="0">
              <a:lnSpc>
                <a:spcPct val="100000"/>
              </a:lnSpc>
              <a:buNone/>
            </a:pPr>
            <a:r>
              <a:rPr lang="en-US" sz="1600" b="0" i="0" dirty="0">
                <a:effectLst/>
                <a:latin typeface="system-ui"/>
              </a:rPr>
              <a:t>This project will analyze some data from </a:t>
            </a:r>
            <a:r>
              <a:rPr lang="en-US" sz="1600" b="0" i="0" dirty="0" err="1">
                <a:effectLst/>
                <a:latin typeface="system-ui"/>
              </a:rPr>
              <a:t>OKCupid</a:t>
            </a:r>
            <a:r>
              <a:rPr lang="en-US" sz="1600" b="0" i="0" dirty="0">
                <a:effectLst/>
                <a:latin typeface="system-ui"/>
              </a:rPr>
              <a:t>, an app that focuses on using multiple choice and short answers to match users. In recent years, there has been a massive rise in the usage of dating apps to find love. Many of these apps use sophisticated data science techniques to recommend possible matches to users and to optimize the user experience. These apps give us access to a wealth of information that we’ve never had before about how different people experience romance. The information was provided by </a:t>
            </a:r>
            <a:r>
              <a:rPr lang="en-US" sz="1600" b="0" i="0" dirty="0" err="1">
                <a:effectLst/>
                <a:latin typeface="system-ui"/>
              </a:rPr>
              <a:t>Codecademy</a:t>
            </a:r>
            <a:r>
              <a:rPr lang="en-US" sz="1600" b="0" i="0" dirty="0">
                <a:effectLst/>
                <a:latin typeface="system-ui"/>
              </a:rPr>
              <a:t>: profiles.csv</a:t>
            </a:r>
            <a:endParaRPr lang="es-ES" sz="2000" noProof="1"/>
          </a:p>
        </p:txBody>
      </p:sp>
      <p:pic>
        <p:nvPicPr>
          <p:cNvPr id="10" name="Imagen 9" descr="imagen abstracta geométrica">
            <a:extLst>
              <a:ext uri="{FF2B5EF4-FFF2-40B4-BE49-F238E27FC236}">
                <a16:creationId xmlns:a16="http://schemas.microsoft.com/office/drawing/2014/main" id="{3B093CFC-D141-4494-87B6-0CE4A5794C0C}"/>
              </a:ext>
            </a:extLst>
          </p:cNvPr>
          <p:cNvPicPr>
            <a:picLocks noChangeAspect="1"/>
          </p:cNvPicPr>
          <p:nvPr/>
        </p:nvPicPr>
        <p:blipFill rotWithShape="1">
          <a:blip r:embed="rId4"/>
          <a:srcRect l="17963" r="24720" b="1"/>
          <a:stretch/>
        </p:blipFill>
        <p:spPr>
          <a:xfrm>
            <a:off x="6096000" y="10"/>
            <a:ext cx="6092823" cy="6856310"/>
          </a:xfrm>
          <a:prstGeom prst="rect">
            <a:avLst/>
          </a:prstGeom>
          <a:ln>
            <a:noFill/>
          </a:ln>
          <a:effectLst/>
        </p:spPr>
      </p:pic>
      <p:sp>
        <p:nvSpPr>
          <p:cNvPr id="75" name="Rectángulo 74">
            <a:extLst>
              <a:ext uri="{FF2B5EF4-FFF2-40B4-BE49-F238E27FC236}">
                <a16:creationId xmlns:a16="http://schemas.microsoft.com/office/drawing/2014/main" id="{13BC1C09-8FD1-4619-B317-E9EED5E55DD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2" y="609600"/>
            <a:ext cx="6499753" cy="1368198"/>
          </a:xfrm>
          <a:prstGeom prst="rect">
            <a:avLst/>
          </a:prstGeom>
          <a:solidFill>
            <a:schemeClr val="bg1">
              <a:lumMod val="85000"/>
              <a:lumOff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s-ES"/>
          </a:p>
        </p:txBody>
      </p:sp>
      <p:sp>
        <p:nvSpPr>
          <p:cNvPr id="2" name="Título 1">
            <a:extLst>
              <a:ext uri="{FF2B5EF4-FFF2-40B4-BE49-F238E27FC236}">
                <a16:creationId xmlns:a16="http://schemas.microsoft.com/office/drawing/2014/main" id="{1EFDF349-B4ED-4B46-89D0-6CCB5684D201}"/>
              </a:ext>
            </a:extLst>
          </p:cNvPr>
          <p:cNvSpPr>
            <a:spLocks noGrp="1"/>
          </p:cNvSpPr>
          <p:nvPr>
            <p:ph type="title"/>
          </p:nvPr>
        </p:nvSpPr>
        <p:spPr>
          <a:xfrm>
            <a:off x="680321" y="753228"/>
            <a:ext cx="5041629" cy="1080938"/>
          </a:xfrm>
        </p:spPr>
        <p:txBody>
          <a:bodyPr rtlCol="0">
            <a:normAutofit/>
          </a:bodyPr>
          <a:lstStyle/>
          <a:p>
            <a:pPr algn="l"/>
            <a:r>
              <a:rPr lang="es-ES" sz="4400" b="1" i="0" dirty="0" err="1">
                <a:effectLst/>
                <a:latin typeface="system-ui"/>
              </a:rPr>
              <a:t>Introduction</a:t>
            </a:r>
            <a:r>
              <a:rPr lang="es-ES" sz="4400" b="1" i="0" dirty="0">
                <a:effectLst/>
                <a:latin typeface="system-ui"/>
              </a:rPr>
              <a:t>:</a:t>
            </a:r>
          </a:p>
        </p:txBody>
      </p:sp>
      <p:pic>
        <p:nvPicPr>
          <p:cNvPr id="77" name="Imagen 76">
            <a:extLst>
              <a:ext uri="{FF2B5EF4-FFF2-40B4-BE49-F238E27FC236}">
                <a16:creationId xmlns:a16="http://schemas.microsoft.com/office/drawing/2014/main" id="{D3143E80-C928-46DB-9299-0BD06348A92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5">
            <a:extLst>
              <a:ext uri="{28A0092B-C50C-407E-A947-70E740481C1C}">
                <a14:useLocalDpi xmlns:a14="http://schemas.microsoft.com/office/drawing/2010/main" val="0"/>
              </a:ext>
            </a:extLst>
          </a:blip>
          <a:stretch>
            <a:fillRect/>
          </a:stretch>
        </p:blipFill>
        <p:spPr>
          <a:xfrm>
            <a:off x="2" y="1970240"/>
            <a:ext cx="6492240" cy="261714"/>
          </a:xfrm>
          <a:prstGeom prst="rect">
            <a:avLst/>
          </a:prstGeom>
        </p:spPr>
      </p:pic>
    </p:spTree>
    <p:extLst>
      <p:ext uri="{BB962C8B-B14F-4D97-AF65-F5344CB8AC3E}">
        <p14:creationId xmlns:p14="http://schemas.microsoft.com/office/powerpoint/2010/main" val="344644378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547653-543D-C5E9-746B-6F8B9C28BAB8}"/>
              </a:ext>
            </a:extLst>
          </p:cNvPr>
          <p:cNvSpPr>
            <a:spLocks noGrp="1"/>
          </p:cNvSpPr>
          <p:nvPr>
            <p:ph type="title"/>
          </p:nvPr>
        </p:nvSpPr>
        <p:spPr/>
        <p:txBody>
          <a:bodyPr/>
          <a:lstStyle/>
          <a:p>
            <a:r>
              <a:rPr lang="es-ES" dirty="0"/>
              <a:t>Project </a:t>
            </a:r>
            <a:r>
              <a:rPr lang="es-ES" dirty="0" err="1"/>
              <a:t>Overview</a:t>
            </a:r>
            <a:endParaRPr lang="es-ES" dirty="0"/>
          </a:p>
        </p:txBody>
      </p:sp>
      <p:sp>
        <p:nvSpPr>
          <p:cNvPr id="3" name="Text Placeholder 2">
            <a:extLst>
              <a:ext uri="{FF2B5EF4-FFF2-40B4-BE49-F238E27FC236}">
                <a16:creationId xmlns:a16="http://schemas.microsoft.com/office/drawing/2014/main" id="{D1908C12-B62C-94BE-8714-594F85B61F22}"/>
              </a:ext>
            </a:extLst>
          </p:cNvPr>
          <p:cNvSpPr>
            <a:spLocks noGrp="1"/>
          </p:cNvSpPr>
          <p:nvPr>
            <p:ph type="body" idx="1"/>
          </p:nvPr>
        </p:nvSpPr>
        <p:spPr/>
        <p:txBody>
          <a:bodyPr/>
          <a:lstStyle/>
          <a:p>
            <a:r>
              <a:rPr lang="es-ES" sz="2800" dirty="0"/>
              <a:t>PROJECT GOALS</a:t>
            </a:r>
            <a:r>
              <a:rPr lang="es-ES" dirty="0"/>
              <a:t>	</a:t>
            </a:r>
          </a:p>
        </p:txBody>
      </p:sp>
      <p:sp>
        <p:nvSpPr>
          <p:cNvPr id="4" name="Content Placeholder 3">
            <a:extLst>
              <a:ext uri="{FF2B5EF4-FFF2-40B4-BE49-F238E27FC236}">
                <a16:creationId xmlns:a16="http://schemas.microsoft.com/office/drawing/2014/main" id="{F7426A91-99FA-A15A-24BD-50F53BD57B43}"/>
              </a:ext>
            </a:extLst>
          </p:cNvPr>
          <p:cNvSpPr>
            <a:spLocks noGrp="1"/>
          </p:cNvSpPr>
          <p:nvPr>
            <p:ph sz="half" idx="2"/>
          </p:nvPr>
        </p:nvSpPr>
        <p:spPr/>
        <p:txBody>
          <a:bodyPr>
            <a:normAutofit fontScale="92500" lnSpcReduction="10000"/>
          </a:bodyPr>
          <a:lstStyle/>
          <a:p>
            <a:pPr marL="0" indent="0">
              <a:buNone/>
            </a:pPr>
            <a:r>
              <a:rPr lang="en-US" b="0" i="0" dirty="0">
                <a:effectLst/>
                <a:latin typeface="system-ui"/>
              </a:rPr>
              <a:t>For many people, the fact that someone takes drugs is crucial when deciding to start a relationship or not with that person. Since many users did not answer to this question, this project aims to determine if it is possible to predict the fact that someone takes drugs based on other variables.</a:t>
            </a:r>
            <a:endParaRPr lang="es-ES" dirty="0"/>
          </a:p>
        </p:txBody>
      </p:sp>
      <p:sp>
        <p:nvSpPr>
          <p:cNvPr id="5" name="Text Placeholder 4">
            <a:extLst>
              <a:ext uri="{FF2B5EF4-FFF2-40B4-BE49-F238E27FC236}">
                <a16:creationId xmlns:a16="http://schemas.microsoft.com/office/drawing/2014/main" id="{494FAC28-2129-B248-88A5-D96216C65726}"/>
              </a:ext>
            </a:extLst>
          </p:cNvPr>
          <p:cNvSpPr>
            <a:spLocks noGrp="1"/>
          </p:cNvSpPr>
          <p:nvPr>
            <p:ph type="body" sz="quarter" idx="3"/>
          </p:nvPr>
        </p:nvSpPr>
        <p:spPr/>
        <p:txBody>
          <a:bodyPr>
            <a:normAutofit/>
          </a:bodyPr>
          <a:lstStyle/>
          <a:p>
            <a:r>
              <a:rPr lang="es-ES" sz="2800" dirty="0"/>
              <a:t>ANALYSIS</a:t>
            </a:r>
          </a:p>
        </p:txBody>
      </p:sp>
      <p:sp>
        <p:nvSpPr>
          <p:cNvPr id="6" name="Content Placeholder 5">
            <a:extLst>
              <a:ext uri="{FF2B5EF4-FFF2-40B4-BE49-F238E27FC236}">
                <a16:creationId xmlns:a16="http://schemas.microsoft.com/office/drawing/2014/main" id="{F0DF35EA-41F5-4717-0C66-AC0950230245}"/>
              </a:ext>
            </a:extLst>
          </p:cNvPr>
          <p:cNvSpPr>
            <a:spLocks noGrp="1"/>
          </p:cNvSpPr>
          <p:nvPr>
            <p:ph sz="quarter" idx="4"/>
          </p:nvPr>
        </p:nvSpPr>
        <p:spPr/>
        <p:txBody>
          <a:bodyPr>
            <a:normAutofit fontScale="92500" lnSpcReduction="10000"/>
          </a:bodyPr>
          <a:lstStyle/>
          <a:p>
            <a:pPr marL="0" indent="0">
              <a:buNone/>
            </a:pPr>
            <a:r>
              <a:rPr lang="en-US" b="0" i="0" dirty="0">
                <a:effectLst/>
                <a:latin typeface="system-ui"/>
              </a:rPr>
              <a:t>This solution will use descriptive statistics and data visualization to find key figures in understanding the distribution, count, and relationship between variables. Since the goal of the project is to make predictions on the user's tendency to have drugs, classification algorithms from the supervised learning family of machine learning models will be implemented.</a:t>
            </a:r>
            <a:endParaRPr lang="es-ES" dirty="0"/>
          </a:p>
        </p:txBody>
      </p:sp>
    </p:spTree>
    <p:extLst>
      <p:ext uri="{BB962C8B-B14F-4D97-AF65-F5344CB8AC3E}">
        <p14:creationId xmlns:p14="http://schemas.microsoft.com/office/powerpoint/2010/main" val="49293384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B70325-2E14-1627-4D24-5E23E53BBA17}"/>
              </a:ext>
            </a:extLst>
          </p:cNvPr>
          <p:cNvSpPr>
            <a:spLocks noGrp="1"/>
          </p:cNvSpPr>
          <p:nvPr>
            <p:ph type="title"/>
          </p:nvPr>
        </p:nvSpPr>
        <p:spPr>
          <a:xfrm>
            <a:off x="680321" y="753228"/>
            <a:ext cx="9613861" cy="1080938"/>
          </a:xfrm>
        </p:spPr>
        <p:txBody>
          <a:bodyPr anchor="ctr">
            <a:normAutofit/>
          </a:bodyPr>
          <a:lstStyle/>
          <a:p>
            <a:r>
              <a:rPr lang="es-ES" dirty="0" err="1"/>
              <a:t>Exloratory</a:t>
            </a:r>
            <a:r>
              <a:rPr lang="es-ES" dirty="0"/>
              <a:t> Data </a:t>
            </a:r>
            <a:r>
              <a:rPr lang="es-ES" dirty="0" err="1"/>
              <a:t>Analysis</a:t>
            </a:r>
            <a:r>
              <a:rPr lang="es-ES" dirty="0"/>
              <a:t> (EDA)</a:t>
            </a:r>
          </a:p>
        </p:txBody>
      </p:sp>
      <p:sp>
        <p:nvSpPr>
          <p:cNvPr id="11" name="Content Placeholder 2">
            <a:extLst>
              <a:ext uri="{FF2B5EF4-FFF2-40B4-BE49-F238E27FC236}">
                <a16:creationId xmlns:a16="http://schemas.microsoft.com/office/drawing/2014/main" id="{CF127F5E-736C-0E0F-7502-FC5622391E73}"/>
              </a:ext>
            </a:extLst>
          </p:cNvPr>
          <p:cNvSpPr>
            <a:spLocks noGrp="1"/>
          </p:cNvSpPr>
          <p:nvPr>
            <p:ph sz="half" idx="1"/>
          </p:nvPr>
        </p:nvSpPr>
        <p:spPr>
          <a:xfrm>
            <a:off x="680320" y="2336873"/>
            <a:ext cx="4698358" cy="3599316"/>
          </a:xfrm>
        </p:spPr>
        <p:txBody>
          <a:bodyPr/>
          <a:lstStyle/>
          <a:p>
            <a:pPr marL="0" indent="0">
              <a:buNone/>
            </a:pPr>
            <a:r>
              <a:rPr lang="en-US" dirty="0"/>
              <a:t>Before building models, it is essential to analyze key features in the dataset to understand which variables are most relevant to the project's objective.</a:t>
            </a:r>
          </a:p>
          <a:p>
            <a:pPr marL="0" indent="0">
              <a:buNone/>
            </a:pPr>
            <a:r>
              <a:rPr lang="en-US" dirty="0"/>
              <a:t>The histogram on the right displays the age distribution of users, with most users falling between 25 and 30 years old.</a:t>
            </a:r>
          </a:p>
        </p:txBody>
      </p:sp>
      <p:pic>
        <p:nvPicPr>
          <p:cNvPr id="6" name="Picture 5">
            <a:extLst>
              <a:ext uri="{FF2B5EF4-FFF2-40B4-BE49-F238E27FC236}">
                <a16:creationId xmlns:a16="http://schemas.microsoft.com/office/drawing/2014/main" id="{26F01E5E-F448-EA7E-FEE4-E0DB9F965CF0}"/>
              </a:ext>
            </a:extLst>
          </p:cNvPr>
          <p:cNvPicPr>
            <a:picLocks noChangeAspect="1"/>
          </p:cNvPicPr>
          <p:nvPr/>
        </p:nvPicPr>
        <p:blipFill>
          <a:blip r:embed="rId2"/>
          <a:stretch>
            <a:fillRect/>
          </a:stretch>
        </p:blipFill>
        <p:spPr>
          <a:xfrm>
            <a:off x="6107766" y="2336873"/>
            <a:ext cx="3672771" cy="3599316"/>
          </a:xfrm>
          <a:prstGeom prst="rect">
            <a:avLst/>
          </a:prstGeom>
          <a:noFill/>
        </p:spPr>
      </p:pic>
    </p:spTree>
    <p:extLst>
      <p:ext uri="{BB962C8B-B14F-4D97-AF65-F5344CB8AC3E}">
        <p14:creationId xmlns:p14="http://schemas.microsoft.com/office/powerpoint/2010/main" val="28964020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6C27B0-C4BA-74DB-7C79-DF074EA4180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EC2C4CD-62DE-D0D4-C87B-F71463EF258D}"/>
              </a:ext>
            </a:extLst>
          </p:cNvPr>
          <p:cNvSpPr>
            <a:spLocks noGrp="1"/>
          </p:cNvSpPr>
          <p:nvPr>
            <p:ph type="title"/>
          </p:nvPr>
        </p:nvSpPr>
        <p:spPr>
          <a:xfrm>
            <a:off x="680321" y="753228"/>
            <a:ext cx="9613861" cy="1080938"/>
          </a:xfrm>
        </p:spPr>
        <p:txBody>
          <a:bodyPr anchor="ctr">
            <a:normAutofit/>
          </a:bodyPr>
          <a:lstStyle/>
          <a:p>
            <a:r>
              <a:rPr lang="es-ES" dirty="0" err="1"/>
              <a:t>Exloratory</a:t>
            </a:r>
            <a:r>
              <a:rPr lang="es-ES" dirty="0"/>
              <a:t> Data </a:t>
            </a:r>
            <a:r>
              <a:rPr lang="es-ES" dirty="0" err="1"/>
              <a:t>Analysis</a:t>
            </a:r>
            <a:r>
              <a:rPr lang="es-ES" dirty="0"/>
              <a:t> (EDA)</a:t>
            </a:r>
          </a:p>
        </p:txBody>
      </p:sp>
      <p:pic>
        <p:nvPicPr>
          <p:cNvPr id="4" name="Picture 3">
            <a:extLst>
              <a:ext uri="{FF2B5EF4-FFF2-40B4-BE49-F238E27FC236}">
                <a16:creationId xmlns:a16="http://schemas.microsoft.com/office/drawing/2014/main" id="{173EDF88-431F-80FE-6430-4F83C6F46C19}"/>
              </a:ext>
            </a:extLst>
          </p:cNvPr>
          <p:cNvPicPr>
            <a:picLocks noChangeAspect="1"/>
          </p:cNvPicPr>
          <p:nvPr/>
        </p:nvPicPr>
        <p:blipFill>
          <a:blip r:embed="rId2"/>
          <a:stretch>
            <a:fillRect/>
          </a:stretch>
        </p:blipFill>
        <p:spPr>
          <a:xfrm>
            <a:off x="1136109" y="2336873"/>
            <a:ext cx="3786779" cy="3599316"/>
          </a:xfrm>
          <a:prstGeom prst="rect">
            <a:avLst/>
          </a:prstGeom>
          <a:noFill/>
        </p:spPr>
      </p:pic>
      <p:sp>
        <p:nvSpPr>
          <p:cNvPr id="16" name="Content Placeholder 3">
            <a:extLst>
              <a:ext uri="{FF2B5EF4-FFF2-40B4-BE49-F238E27FC236}">
                <a16:creationId xmlns:a16="http://schemas.microsoft.com/office/drawing/2014/main" id="{AD8843BD-2C49-3F58-A329-E7FF034CCAAB}"/>
              </a:ext>
            </a:extLst>
          </p:cNvPr>
          <p:cNvSpPr>
            <a:spLocks noGrp="1"/>
          </p:cNvSpPr>
          <p:nvPr>
            <p:ph sz="half" idx="2"/>
          </p:nvPr>
        </p:nvSpPr>
        <p:spPr>
          <a:xfrm>
            <a:off x="5594123" y="2336873"/>
            <a:ext cx="4700058" cy="3599316"/>
          </a:xfrm>
        </p:spPr>
        <p:txBody>
          <a:bodyPr/>
          <a:lstStyle/>
          <a:p>
            <a:pPr marL="0" indent="0">
              <a:buNone/>
            </a:pPr>
            <a:r>
              <a:rPr lang="en-US" dirty="0"/>
              <a:t>Gender Distribution:</a:t>
            </a:r>
          </a:p>
          <a:p>
            <a:pPr marL="0" indent="0">
              <a:buNone/>
            </a:pPr>
            <a:r>
              <a:rPr lang="en-US" dirty="0"/>
              <a:t>There is a significant difference in the number of men and women out of the total users. 60% of users are men and 40% women. This data is relevant for the analysis of the rest of the features.</a:t>
            </a:r>
          </a:p>
        </p:txBody>
      </p:sp>
    </p:spTree>
    <p:extLst>
      <p:ext uri="{BB962C8B-B14F-4D97-AF65-F5344CB8AC3E}">
        <p14:creationId xmlns:p14="http://schemas.microsoft.com/office/powerpoint/2010/main" val="8588888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2BAF6B-5BC5-C973-439D-22DE91B32D40}"/>
              </a:ext>
            </a:extLst>
          </p:cNvPr>
          <p:cNvSpPr>
            <a:spLocks noGrp="1"/>
          </p:cNvSpPr>
          <p:nvPr>
            <p:ph type="title"/>
          </p:nvPr>
        </p:nvSpPr>
        <p:spPr>
          <a:xfrm>
            <a:off x="680321" y="753228"/>
            <a:ext cx="9613861" cy="1080938"/>
          </a:xfrm>
        </p:spPr>
        <p:txBody>
          <a:bodyPr anchor="ctr">
            <a:normAutofit/>
          </a:bodyPr>
          <a:lstStyle/>
          <a:p>
            <a:r>
              <a:rPr lang="es-ES" dirty="0" err="1"/>
              <a:t>Exloratory</a:t>
            </a:r>
            <a:r>
              <a:rPr lang="es-ES" dirty="0"/>
              <a:t> Data </a:t>
            </a:r>
            <a:r>
              <a:rPr lang="es-ES" dirty="0" err="1"/>
              <a:t>Analysis</a:t>
            </a:r>
            <a:r>
              <a:rPr lang="es-ES" dirty="0"/>
              <a:t> (EDA)</a:t>
            </a:r>
          </a:p>
        </p:txBody>
      </p:sp>
      <p:sp>
        <p:nvSpPr>
          <p:cNvPr id="13" name="Content Placeholder 2">
            <a:extLst>
              <a:ext uri="{FF2B5EF4-FFF2-40B4-BE49-F238E27FC236}">
                <a16:creationId xmlns:a16="http://schemas.microsoft.com/office/drawing/2014/main" id="{2A256689-CDEC-C6BD-7598-761A52AA8582}"/>
              </a:ext>
            </a:extLst>
          </p:cNvPr>
          <p:cNvSpPr>
            <a:spLocks noGrp="1"/>
          </p:cNvSpPr>
          <p:nvPr>
            <p:ph sz="half" idx="1"/>
          </p:nvPr>
        </p:nvSpPr>
        <p:spPr>
          <a:xfrm>
            <a:off x="680320" y="2336873"/>
            <a:ext cx="4698358" cy="3599316"/>
          </a:xfrm>
        </p:spPr>
        <p:txBody>
          <a:bodyPr/>
          <a:lstStyle/>
          <a:p>
            <a:pPr marL="0" indent="0">
              <a:buNone/>
            </a:pPr>
            <a:r>
              <a:rPr lang="en-US" b="1" dirty="0"/>
              <a:t>Drugs:</a:t>
            </a:r>
          </a:p>
          <a:p>
            <a:pPr marL="0" indent="0">
              <a:buNone/>
            </a:pPr>
            <a:r>
              <a:rPr lang="en-US" dirty="0"/>
              <a:t>It’s important to examine this feature, as it is the focus of this project. The plot illustrates that the majority of users never consume drugs. However, there is a significant number of users who didn’t answer. This is what this project aims to predict.</a:t>
            </a:r>
            <a:endParaRPr lang="en-US" u="sng" dirty="0"/>
          </a:p>
        </p:txBody>
      </p:sp>
      <p:pic>
        <p:nvPicPr>
          <p:cNvPr id="6" name="Picture 5">
            <a:extLst>
              <a:ext uri="{FF2B5EF4-FFF2-40B4-BE49-F238E27FC236}">
                <a16:creationId xmlns:a16="http://schemas.microsoft.com/office/drawing/2014/main" id="{B0BFD63D-6973-897B-279B-751EB9173053}"/>
              </a:ext>
            </a:extLst>
          </p:cNvPr>
          <p:cNvPicPr>
            <a:picLocks noChangeAspect="1"/>
          </p:cNvPicPr>
          <p:nvPr/>
        </p:nvPicPr>
        <p:blipFill>
          <a:blip r:embed="rId2"/>
          <a:srcRect l="779" r="-4" b="-4"/>
          <a:stretch/>
        </p:blipFill>
        <p:spPr>
          <a:xfrm>
            <a:off x="5594123" y="2336873"/>
            <a:ext cx="4700058" cy="3599316"/>
          </a:xfrm>
          <a:prstGeom prst="rect">
            <a:avLst/>
          </a:prstGeom>
          <a:noFill/>
        </p:spPr>
      </p:pic>
    </p:spTree>
    <p:extLst>
      <p:ext uri="{BB962C8B-B14F-4D97-AF65-F5344CB8AC3E}">
        <p14:creationId xmlns:p14="http://schemas.microsoft.com/office/powerpoint/2010/main" val="264751130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BD42C367-FDE5-8F06-9C7B-872B42F103C2}"/>
              </a:ext>
            </a:extLst>
          </p:cNvPr>
          <p:cNvSpPr>
            <a:spLocks noGrp="1"/>
          </p:cNvSpPr>
          <p:nvPr>
            <p:ph type="title"/>
          </p:nvPr>
        </p:nvSpPr>
        <p:spPr>
          <a:xfrm>
            <a:off x="680321" y="753228"/>
            <a:ext cx="9613861" cy="1080938"/>
          </a:xfrm>
        </p:spPr>
        <p:txBody>
          <a:bodyPr/>
          <a:lstStyle/>
          <a:p>
            <a:r>
              <a:rPr lang="es-ES" dirty="0" err="1"/>
              <a:t>Exloratory</a:t>
            </a:r>
            <a:r>
              <a:rPr lang="es-ES" dirty="0"/>
              <a:t> Data </a:t>
            </a:r>
            <a:r>
              <a:rPr lang="es-ES" dirty="0" err="1"/>
              <a:t>Analysis</a:t>
            </a:r>
            <a:r>
              <a:rPr lang="es-ES" dirty="0"/>
              <a:t> (EDA)</a:t>
            </a:r>
            <a:endParaRPr lang="en-US" dirty="0"/>
          </a:p>
        </p:txBody>
      </p:sp>
      <p:pic>
        <p:nvPicPr>
          <p:cNvPr id="6" name="Picture 5">
            <a:extLst>
              <a:ext uri="{FF2B5EF4-FFF2-40B4-BE49-F238E27FC236}">
                <a16:creationId xmlns:a16="http://schemas.microsoft.com/office/drawing/2014/main" id="{00873862-C8CB-755B-59A0-EF2AAE0D1B5E}"/>
              </a:ext>
            </a:extLst>
          </p:cNvPr>
          <p:cNvPicPr>
            <a:picLocks noChangeAspect="1"/>
          </p:cNvPicPr>
          <p:nvPr/>
        </p:nvPicPr>
        <p:blipFill>
          <a:blip r:embed="rId2"/>
          <a:stretch>
            <a:fillRect/>
          </a:stretch>
        </p:blipFill>
        <p:spPr>
          <a:xfrm>
            <a:off x="680320" y="2339409"/>
            <a:ext cx="4698358" cy="3594243"/>
          </a:xfrm>
          <a:prstGeom prst="rect">
            <a:avLst/>
          </a:prstGeom>
          <a:noFill/>
        </p:spPr>
      </p:pic>
      <p:sp>
        <p:nvSpPr>
          <p:cNvPr id="13" name="Content Placeholder 3">
            <a:extLst>
              <a:ext uri="{FF2B5EF4-FFF2-40B4-BE49-F238E27FC236}">
                <a16:creationId xmlns:a16="http://schemas.microsoft.com/office/drawing/2014/main" id="{FFD1AD98-CD2B-D320-2F9E-3C4D1AA75691}"/>
              </a:ext>
            </a:extLst>
          </p:cNvPr>
          <p:cNvSpPr>
            <a:spLocks noGrp="1"/>
          </p:cNvSpPr>
          <p:nvPr>
            <p:ph sz="half" idx="2"/>
          </p:nvPr>
        </p:nvSpPr>
        <p:spPr>
          <a:xfrm>
            <a:off x="5594123" y="2336873"/>
            <a:ext cx="4700058" cy="3599316"/>
          </a:xfrm>
        </p:spPr>
        <p:txBody>
          <a:bodyPr>
            <a:normAutofit fontScale="92500" lnSpcReduction="10000"/>
          </a:bodyPr>
          <a:lstStyle/>
          <a:p>
            <a:pPr marL="0" indent="0">
              <a:buNone/>
            </a:pPr>
            <a:r>
              <a:rPr lang="en-US" b="0" i="0" dirty="0">
                <a:effectLst/>
                <a:latin typeface="system-ui"/>
              </a:rPr>
              <a:t>The comparison now focuses on gender differences. The data suggests that men report higher drug use than women. However, it is important to acknowledge the possibility that men may have been more forthcoming in their responses compared to women. Since honesty in self-reporting cannot be measured, the conclusion drawn from the available data is that drug use is more prevalent among men than women.</a:t>
            </a:r>
            <a:endParaRPr lang="en-US" dirty="0"/>
          </a:p>
        </p:txBody>
      </p:sp>
    </p:spTree>
    <p:extLst>
      <p:ext uri="{BB962C8B-B14F-4D97-AF65-F5344CB8AC3E}">
        <p14:creationId xmlns:p14="http://schemas.microsoft.com/office/powerpoint/2010/main" val="4297108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4852CF-61F0-2FCB-158D-56546E2CC41B}"/>
              </a:ext>
            </a:extLst>
          </p:cNvPr>
          <p:cNvSpPr>
            <a:spLocks noGrp="1"/>
          </p:cNvSpPr>
          <p:nvPr>
            <p:ph type="title"/>
          </p:nvPr>
        </p:nvSpPr>
        <p:spPr>
          <a:xfrm>
            <a:off x="680321" y="753228"/>
            <a:ext cx="9613861" cy="1080938"/>
          </a:xfrm>
        </p:spPr>
        <p:txBody>
          <a:bodyPr anchor="ctr">
            <a:normAutofit/>
          </a:bodyPr>
          <a:lstStyle/>
          <a:p>
            <a:r>
              <a:rPr lang="es-ES" dirty="0" err="1"/>
              <a:t>Exloratory</a:t>
            </a:r>
            <a:r>
              <a:rPr lang="es-ES" dirty="0"/>
              <a:t> Data </a:t>
            </a:r>
            <a:r>
              <a:rPr lang="es-ES" dirty="0" err="1"/>
              <a:t>Analysis</a:t>
            </a:r>
            <a:r>
              <a:rPr lang="es-ES" dirty="0"/>
              <a:t> (EDA)</a:t>
            </a:r>
          </a:p>
        </p:txBody>
      </p:sp>
      <p:sp>
        <p:nvSpPr>
          <p:cNvPr id="11" name="Content Placeholder 2">
            <a:extLst>
              <a:ext uri="{FF2B5EF4-FFF2-40B4-BE49-F238E27FC236}">
                <a16:creationId xmlns:a16="http://schemas.microsoft.com/office/drawing/2014/main" id="{726527B1-6397-3685-FA1A-CAAD89AFF604}"/>
              </a:ext>
            </a:extLst>
          </p:cNvPr>
          <p:cNvSpPr>
            <a:spLocks noGrp="1"/>
          </p:cNvSpPr>
          <p:nvPr>
            <p:ph sz="half" idx="1"/>
          </p:nvPr>
        </p:nvSpPr>
        <p:spPr>
          <a:xfrm>
            <a:off x="680320" y="2336873"/>
            <a:ext cx="4698358" cy="3599316"/>
          </a:xfrm>
        </p:spPr>
        <p:txBody>
          <a:bodyPr>
            <a:normAutofit fontScale="92500"/>
          </a:bodyPr>
          <a:lstStyle/>
          <a:p>
            <a:pPr marL="0" indent="0">
              <a:buNone/>
            </a:pPr>
            <a:r>
              <a:rPr lang="en-US" b="1" dirty="0"/>
              <a:t>Drinks:</a:t>
            </a:r>
          </a:p>
          <a:p>
            <a:pPr marL="0" indent="0">
              <a:buNone/>
            </a:pPr>
            <a:r>
              <a:rPr lang="en-US" dirty="0"/>
              <a:t>The chart illustrates the frequency of alcohol consumption among users. The number of users who drink alcohol "often" or "very often" is comparable to those who take drugs at the same frequency (410 for drugs and 471 for alcohol). However, the key takeaway is that most users consume alcohol socially.</a:t>
            </a:r>
          </a:p>
        </p:txBody>
      </p:sp>
      <p:pic>
        <p:nvPicPr>
          <p:cNvPr id="6" name="Picture 5">
            <a:extLst>
              <a:ext uri="{FF2B5EF4-FFF2-40B4-BE49-F238E27FC236}">
                <a16:creationId xmlns:a16="http://schemas.microsoft.com/office/drawing/2014/main" id="{5F6CE49E-79E0-0C2B-4198-9724CD0188FA}"/>
              </a:ext>
            </a:extLst>
          </p:cNvPr>
          <p:cNvPicPr>
            <a:picLocks noChangeAspect="1"/>
          </p:cNvPicPr>
          <p:nvPr/>
        </p:nvPicPr>
        <p:blipFill>
          <a:blip r:embed="rId2"/>
          <a:stretch>
            <a:fillRect/>
          </a:stretch>
        </p:blipFill>
        <p:spPr>
          <a:xfrm>
            <a:off x="5614498" y="2336873"/>
            <a:ext cx="4659308" cy="3599316"/>
          </a:xfrm>
          <a:prstGeom prst="rect">
            <a:avLst/>
          </a:prstGeom>
          <a:noFill/>
        </p:spPr>
      </p:pic>
    </p:spTree>
    <p:extLst>
      <p:ext uri="{BB962C8B-B14F-4D97-AF65-F5344CB8AC3E}">
        <p14:creationId xmlns:p14="http://schemas.microsoft.com/office/powerpoint/2010/main" val="17840944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196C68B6-99A5-7C03-C035-E4CE25B53FE1}"/>
              </a:ext>
            </a:extLst>
          </p:cNvPr>
          <p:cNvSpPr>
            <a:spLocks noGrp="1"/>
          </p:cNvSpPr>
          <p:nvPr>
            <p:ph type="title"/>
          </p:nvPr>
        </p:nvSpPr>
        <p:spPr>
          <a:xfrm>
            <a:off x="680321" y="753228"/>
            <a:ext cx="9613861" cy="1080938"/>
          </a:xfrm>
        </p:spPr>
        <p:txBody>
          <a:bodyPr/>
          <a:lstStyle/>
          <a:p>
            <a:r>
              <a:rPr lang="es-ES" dirty="0" err="1"/>
              <a:t>Exloratory</a:t>
            </a:r>
            <a:r>
              <a:rPr lang="es-ES" dirty="0"/>
              <a:t> Data </a:t>
            </a:r>
            <a:r>
              <a:rPr lang="es-ES" dirty="0" err="1"/>
              <a:t>Analysis</a:t>
            </a:r>
            <a:r>
              <a:rPr lang="es-ES" dirty="0"/>
              <a:t> (EDA)</a:t>
            </a:r>
            <a:endParaRPr lang="en-US" dirty="0"/>
          </a:p>
        </p:txBody>
      </p:sp>
      <p:pic>
        <p:nvPicPr>
          <p:cNvPr id="6" name="Picture 5">
            <a:extLst>
              <a:ext uri="{FF2B5EF4-FFF2-40B4-BE49-F238E27FC236}">
                <a16:creationId xmlns:a16="http://schemas.microsoft.com/office/drawing/2014/main" id="{9BD731B4-E96D-52E6-B021-FF7A6DAA55EE}"/>
              </a:ext>
            </a:extLst>
          </p:cNvPr>
          <p:cNvPicPr>
            <a:picLocks noChangeAspect="1"/>
          </p:cNvPicPr>
          <p:nvPr/>
        </p:nvPicPr>
        <p:blipFill>
          <a:blip r:embed="rId2"/>
          <a:stretch>
            <a:fillRect/>
          </a:stretch>
        </p:blipFill>
        <p:spPr>
          <a:xfrm>
            <a:off x="1441301" y="2336873"/>
            <a:ext cx="3176395" cy="3599316"/>
          </a:xfrm>
          <a:prstGeom prst="rect">
            <a:avLst/>
          </a:prstGeom>
          <a:noFill/>
        </p:spPr>
      </p:pic>
      <p:sp>
        <p:nvSpPr>
          <p:cNvPr id="13" name="Content Placeholder 3">
            <a:extLst>
              <a:ext uri="{FF2B5EF4-FFF2-40B4-BE49-F238E27FC236}">
                <a16:creationId xmlns:a16="http://schemas.microsoft.com/office/drawing/2014/main" id="{3BF67827-B305-42FE-1FE0-09F340CFFD6C}"/>
              </a:ext>
            </a:extLst>
          </p:cNvPr>
          <p:cNvSpPr>
            <a:spLocks noGrp="1"/>
          </p:cNvSpPr>
          <p:nvPr>
            <p:ph sz="half" idx="2"/>
          </p:nvPr>
        </p:nvSpPr>
        <p:spPr>
          <a:xfrm>
            <a:off x="5594123" y="2336873"/>
            <a:ext cx="4700058" cy="3599316"/>
          </a:xfrm>
        </p:spPr>
        <p:txBody>
          <a:bodyPr>
            <a:normAutofit lnSpcReduction="10000"/>
          </a:bodyPr>
          <a:lstStyle/>
          <a:p>
            <a:pPr marL="0" indent="0">
              <a:buNone/>
            </a:pPr>
            <a:r>
              <a:rPr lang="en-US" b="1" dirty="0"/>
              <a:t>Status:</a:t>
            </a:r>
          </a:p>
          <a:p>
            <a:pPr marL="0" indent="0">
              <a:buNone/>
            </a:pPr>
            <a:r>
              <a:rPr lang="en-US" b="0" i="0" dirty="0">
                <a:effectLst/>
                <a:latin typeface="system-ui"/>
              </a:rPr>
              <a:t>The status of users is a very important feature, since this is an app for finding love, or at least have a date with someone you might like. If a user is married, in most cases it could mean that that person is not looking for something serious. The following plot shows the percentage of users within each category. Most users are single, which make sense.</a:t>
            </a:r>
            <a:endParaRPr lang="en-US" dirty="0"/>
          </a:p>
        </p:txBody>
      </p:sp>
    </p:spTree>
    <p:extLst>
      <p:ext uri="{BB962C8B-B14F-4D97-AF65-F5344CB8AC3E}">
        <p14:creationId xmlns:p14="http://schemas.microsoft.com/office/powerpoint/2010/main" val="3064057460"/>
      </p:ext>
    </p:extLst>
  </p:cSld>
  <p:clrMapOvr>
    <a:masterClrMapping/>
  </p:clrMapOvr>
</p:sld>
</file>

<file path=ppt/theme/theme1.xml><?xml version="1.0" encoding="utf-8"?>
<a:theme xmlns:a="http://schemas.openxmlformats.org/drawingml/2006/main" name="Berlín">
  <a:themeElements>
    <a:clrScheme name="Berlin">
      <a:dk1>
        <a:sysClr val="windowText" lastClr="000000"/>
      </a:dk1>
      <a:lt1>
        <a:sysClr val="window" lastClr="FFFFFF"/>
      </a:lt1>
      <a:dk2>
        <a:srgbClr val="9D360E"/>
      </a:dk2>
      <a:lt2>
        <a:srgbClr val="E7E6E6"/>
      </a:lt2>
      <a:accent1>
        <a:srgbClr val="F09415"/>
      </a:accent1>
      <a:accent2>
        <a:srgbClr val="C1B56B"/>
      </a:accent2>
      <a:accent3>
        <a:srgbClr val="4BAF73"/>
      </a:accent3>
      <a:accent4>
        <a:srgbClr val="5AA6C0"/>
      </a:accent4>
      <a:accent5>
        <a:srgbClr val="D17DF9"/>
      </a:accent5>
      <a:accent6>
        <a:srgbClr val="FA7E5C"/>
      </a:accent6>
      <a:hlink>
        <a:srgbClr val="FFAE3E"/>
      </a:hlink>
      <a:folHlink>
        <a:srgbClr val="FCC77E"/>
      </a:folHlink>
    </a:clrScheme>
    <a:fontScheme name="Berlin">
      <a:majorFont>
        <a:latin typeface="Trebuchet MS" panose="020B0603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rebuchet MS" panose="020B0603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Berlin">
      <a:fillStyleLst>
        <a:solidFill>
          <a:schemeClr val="phClr"/>
        </a:solidFill>
        <a:gradFill rotWithShape="1">
          <a:gsLst>
            <a:gs pos="0">
              <a:schemeClr val="phClr">
                <a:tint val="60000"/>
                <a:satMod val="100000"/>
                <a:lumMod val="110000"/>
              </a:schemeClr>
            </a:gs>
            <a:gs pos="100000">
              <a:schemeClr val="phClr">
                <a:tint val="70000"/>
                <a:satMod val="100000"/>
                <a:lumMod val="100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6000"/>
                <a:shade val="100000"/>
                <a:hueMod val="270000"/>
                <a:satMod val="200000"/>
                <a:lumMod val="128000"/>
              </a:schemeClr>
            </a:gs>
            <a:gs pos="50000">
              <a:schemeClr val="phClr">
                <a:shade val="100000"/>
                <a:hueMod val="100000"/>
                <a:satMod val="110000"/>
                <a:lumMod val="130000"/>
              </a:schemeClr>
            </a:gs>
            <a:gs pos="100000">
              <a:schemeClr val="phClr">
                <a:shade val="78000"/>
                <a:hueMod val="44000"/>
                <a:satMod val="200000"/>
                <a:lumMod val="69000"/>
              </a:schemeClr>
            </a:gs>
          </a:gsLst>
          <a:lin ang="2520000" scaled="0"/>
        </a:gradFill>
      </a:bgFillStyleLst>
    </a:fmtScheme>
  </a:themeElements>
  <a:objectDefaults/>
  <a:extraClrSchemeLst/>
  <a:extLst>
    <a:ext uri="{05A4C25C-085E-4340-85A3-A5531E510DB2}">
      <thm15:themeFamily xmlns:thm15="http://schemas.microsoft.com/office/thememl/2012/main" name="Office_36806966_TF11161285.potx" id="{7325A28F-9247-498D-87B6-0BF3CD31B6DD}" vid="{40543C41-23B4-4E6D-9C45-DEE328816E27}"/>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77210f24a1be23c92c90fd886aa0aa">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60e05723c5c1908df1a1a4ebf11d344e"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E14B9E1-7F97-4662-8FB1-AC5A81D5A1F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FE0B8658-DE86-42E1-9D01-970FE6B6ABA5}">
  <ds:schemaRefs>
    <ds:schemaRef ds:uri="http://schemas.microsoft.com/office/2006/metadata/properties"/>
    <ds:schemaRef ds:uri="http://schemas.microsoft.com/office/infopath/2007/PartnerControls"/>
    <ds:schemaRef ds:uri="71af3243-3dd4-4a8d-8c0d-dd76da1f02a5"/>
  </ds:schemaRefs>
</ds:datastoreItem>
</file>

<file path=customXml/itemProps3.xml><?xml version="1.0" encoding="utf-8"?>
<ds:datastoreItem xmlns:ds="http://schemas.openxmlformats.org/officeDocument/2006/customXml" ds:itemID="{A913FBCD-4DF7-4ECF-9257-7B99D549932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Diseño Berlín</Template>
  <TotalTime>241</TotalTime>
  <Words>1388</Words>
  <Application>Microsoft Office PowerPoint</Application>
  <PresentationFormat>Widescreen</PresentationFormat>
  <Paragraphs>55</Paragraphs>
  <Slides>18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Calibri</vt:lpstr>
      <vt:lpstr>system-ui</vt:lpstr>
      <vt:lpstr>Trebuchet MS</vt:lpstr>
      <vt:lpstr>Trebuchet MS (Body)</vt:lpstr>
      <vt:lpstr>Berlín</vt:lpstr>
      <vt:lpstr>OKCupid Date App Analysis</vt:lpstr>
      <vt:lpstr>Introduction:</vt:lpstr>
      <vt:lpstr>Project Overview</vt:lpstr>
      <vt:lpstr>Exloratory Data Analysis (EDA)</vt:lpstr>
      <vt:lpstr>Exloratory Data Analysis (EDA)</vt:lpstr>
      <vt:lpstr>Exloratory Data Analysis (EDA)</vt:lpstr>
      <vt:lpstr>Exloratory Data Analysis (EDA)</vt:lpstr>
      <vt:lpstr>Exloratory Data Analysis (EDA)</vt:lpstr>
      <vt:lpstr>Exloratory Data Analysis (EDA)</vt:lpstr>
      <vt:lpstr>Exloratory Data Analysis (EDA)</vt:lpstr>
      <vt:lpstr>Preprocess Data</vt:lpstr>
      <vt:lpstr>Build Models</vt:lpstr>
      <vt:lpstr>Build Models</vt:lpstr>
      <vt:lpstr>Evaluate Models</vt:lpstr>
      <vt:lpstr>Hyperparameter Tuning for Logistic Regression</vt:lpstr>
      <vt:lpstr>Performance Evaluation</vt:lpstr>
      <vt:lpstr>Conclusions and Next Steps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Mar Rubio</dc:creator>
  <cp:lastModifiedBy>Mar Rubio</cp:lastModifiedBy>
  <cp:revision>12</cp:revision>
  <dcterms:created xsi:type="dcterms:W3CDTF">2025-03-09T16:42:40Z</dcterms:created>
  <dcterms:modified xsi:type="dcterms:W3CDTF">2025-03-10T11:43:24Z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